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4"/>
  </p:sldMasterIdLst>
  <p:notesMasterIdLst>
    <p:notesMasterId r:id="rId8"/>
  </p:notesMasterIdLst>
  <p:sldIdLst>
    <p:sldId id="359" r:id="rId5"/>
    <p:sldId id="358" r:id="rId6"/>
    <p:sldId id="360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66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77" autoAdjust="0"/>
    <p:restoredTop sz="92178" autoAdjust="0"/>
  </p:normalViewPr>
  <p:slideViewPr>
    <p:cSldViewPr>
      <p:cViewPr varScale="1">
        <p:scale>
          <a:sx n="98" d="100"/>
          <a:sy n="98" d="100"/>
        </p:scale>
        <p:origin x="534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3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e.ucf.edu/Program/supplier-diversity-training-institute" TargetMode="External"/><Relationship Id="rId1" Type="http://schemas.openxmlformats.org/officeDocument/2006/relationships/hyperlink" Target="https://asdp.us/training-events/training-courses/" TargetMode="External"/></Relationships>
</file>

<file path=ppt/diagrams/_rels/drawing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e.ucf.edu/Program/supplier-diversity-training-institute" TargetMode="External"/><Relationship Id="rId1" Type="http://schemas.openxmlformats.org/officeDocument/2006/relationships/hyperlink" Target="https://asdp.us/training-events/training-courses/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D5EB301-C7DA-4235-8038-E403FBFCACD2}" type="doc">
      <dgm:prSet loTypeId="urn:microsoft.com/office/officeart/2005/8/layout/vList2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7CD4F58-6862-42CD-B155-05B47C470DA5}">
      <dgm:prSet custT="1"/>
      <dgm:spPr/>
      <dgm:t>
        <a:bodyPr/>
        <a:lstStyle/>
        <a:p>
          <a:r>
            <a:rPr lang="en-US" sz="2800" dirty="0"/>
            <a:t>8:30 - 9:00 – CSDP Networking</a:t>
          </a:r>
        </a:p>
      </dgm:t>
    </dgm:pt>
    <dgm:pt modelId="{CFA4325C-64C0-4990-BF63-EE76C8F97B98}" type="parTrans" cxnId="{4B6E4F83-FEF6-4723-8170-D0BA632274DF}">
      <dgm:prSet/>
      <dgm:spPr/>
      <dgm:t>
        <a:bodyPr/>
        <a:lstStyle/>
        <a:p>
          <a:endParaRPr lang="en-US"/>
        </a:p>
      </dgm:t>
    </dgm:pt>
    <dgm:pt modelId="{1AA715C5-9305-46FA-BB04-2E43E73182F4}" type="sibTrans" cxnId="{4B6E4F83-FEF6-4723-8170-D0BA632274DF}">
      <dgm:prSet/>
      <dgm:spPr/>
      <dgm:t>
        <a:bodyPr/>
        <a:lstStyle/>
        <a:p>
          <a:endParaRPr lang="en-US"/>
        </a:p>
      </dgm:t>
    </dgm:pt>
    <dgm:pt modelId="{F961CF8A-834E-45BB-8CDC-2BB965C3FE44}">
      <dgm:prSet custT="1"/>
      <dgm:spPr/>
      <dgm:t>
        <a:bodyPr/>
        <a:lstStyle/>
        <a:p>
          <a:r>
            <a:rPr lang="en-US" sz="2800" dirty="0"/>
            <a:t>9:00 - 9:02 - Welcome &amp; Introductions – Teresa LeFevre</a:t>
          </a:r>
        </a:p>
      </dgm:t>
    </dgm:pt>
    <dgm:pt modelId="{EFF7D476-92B8-425C-901F-3F11EBC2E761}" type="parTrans" cxnId="{E9728EC5-ADE7-4A5B-88E2-E55A8C73FEAB}">
      <dgm:prSet/>
      <dgm:spPr/>
      <dgm:t>
        <a:bodyPr/>
        <a:lstStyle/>
        <a:p>
          <a:endParaRPr lang="en-US"/>
        </a:p>
      </dgm:t>
    </dgm:pt>
    <dgm:pt modelId="{F36D8B23-45AD-4A8D-8806-E861A17C190E}" type="sibTrans" cxnId="{E9728EC5-ADE7-4A5B-88E2-E55A8C73FEAB}">
      <dgm:prSet/>
      <dgm:spPr/>
      <dgm:t>
        <a:bodyPr/>
        <a:lstStyle/>
        <a:p>
          <a:endParaRPr lang="en-US"/>
        </a:p>
      </dgm:t>
    </dgm:pt>
    <dgm:pt modelId="{E1C229C7-F5CF-4D64-B784-27CEC2B209A4}">
      <dgm:prSet custT="1"/>
      <dgm:spPr/>
      <dgm:t>
        <a:bodyPr/>
        <a:lstStyle/>
        <a:p>
          <a:r>
            <a:rPr lang="en-US" sz="2600" kern="1200" dirty="0"/>
            <a:t>9:35 - 10:05 - </a:t>
          </a:r>
          <a:r>
            <a:rPr lang="en-US" sz="2600" kern="1200" dirty="0">
              <a:solidFill>
                <a:prstClr val="white"/>
              </a:solidFill>
              <a:latin typeface="Arial"/>
              <a:ea typeface="+mn-ea"/>
              <a:cs typeface="+mn-cs"/>
            </a:rPr>
            <a:t>Mr. Hudson Oliveira </a:t>
          </a:r>
          <a:r>
            <a:rPr lang="en-US" sz="2600" kern="1200" dirty="0"/>
            <a:t>– Alliance of Supplier Diversity Professionals 	</a:t>
          </a:r>
        </a:p>
      </dgm:t>
    </dgm:pt>
    <dgm:pt modelId="{15A6127A-2066-401F-BF2D-287327CDC4BA}" type="parTrans" cxnId="{5FCC998F-FB0D-4E7A-8CC3-520FBFD00E24}">
      <dgm:prSet/>
      <dgm:spPr/>
      <dgm:t>
        <a:bodyPr/>
        <a:lstStyle/>
        <a:p>
          <a:endParaRPr lang="en-US"/>
        </a:p>
      </dgm:t>
    </dgm:pt>
    <dgm:pt modelId="{B3475CFC-035D-41C5-B705-5B6A5848A00A}" type="sibTrans" cxnId="{5FCC998F-FB0D-4E7A-8CC3-520FBFD00E24}">
      <dgm:prSet/>
      <dgm:spPr/>
      <dgm:t>
        <a:bodyPr/>
        <a:lstStyle/>
        <a:p>
          <a:endParaRPr lang="en-US"/>
        </a:p>
      </dgm:t>
    </dgm:pt>
    <dgm:pt modelId="{66BA017D-6284-442B-AB95-BAED0E2DD920}">
      <dgm:prSet custT="1"/>
      <dgm:spPr/>
      <dgm:t>
        <a:bodyPr/>
        <a:lstStyle/>
        <a:p>
          <a:r>
            <a:rPr lang="en-US" sz="2800" dirty="0"/>
            <a:t>9:05 - 9:35 – </a:t>
          </a:r>
          <a:r>
            <a:rPr lang="en-US" sz="2800" dirty="0" err="1"/>
            <a:t>Kathey</a:t>
          </a:r>
          <a:r>
            <a:rPr lang="en-US" sz="2800" dirty="0"/>
            <a:t> Porter – University of Central Florida </a:t>
          </a:r>
        </a:p>
      </dgm:t>
    </dgm:pt>
    <dgm:pt modelId="{9D7D5663-2887-4D05-9496-BA378511DA20}" type="sibTrans" cxnId="{71B85558-CEA7-4054-A29C-8AF2B8E0F379}">
      <dgm:prSet/>
      <dgm:spPr/>
      <dgm:t>
        <a:bodyPr/>
        <a:lstStyle/>
        <a:p>
          <a:endParaRPr lang="en-US"/>
        </a:p>
      </dgm:t>
    </dgm:pt>
    <dgm:pt modelId="{16A40A2C-2287-4447-87F5-EBD76B7C055B}" type="parTrans" cxnId="{71B85558-CEA7-4054-A29C-8AF2B8E0F379}">
      <dgm:prSet/>
      <dgm:spPr/>
      <dgm:t>
        <a:bodyPr/>
        <a:lstStyle/>
        <a:p>
          <a:endParaRPr lang="en-US"/>
        </a:p>
      </dgm:t>
    </dgm:pt>
    <dgm:pt modelId="{F9F13622-FAA2-42DB-A60F-6DE8998719BB}">
      <dgm:prSet custT="1"/>
      <dgm:spPr/>
      <dgm:t>
        <a:bodyPr/>
        <a:lstStyle/>
        <a:p>
          <a:r>
            <a:rPr lang="en-US" sz="2800" dirty="0"/>
            <a:t>9:03 - 9:05 – Faces of CSDP</a:t>
          </a:r>
        </a:p>
      </dgm:t>
    </dgm:pt>
    <dgm:pt modelId="{AC1256DD-1DC2-475D-A7F9-BFE8EAF9A118}" type="parTrans" cxnId="{FB01FC90-A7B8-4440-91A7-05273553ECDD}">
      <dgm:prSet/>
      <dgm:spPr/>
      <dgm:t>
        <a:bodyPr/>
        <a:lstStyle/>
        <a:p>
          <a:endParaRPr lang="en-US"/>
        </a:p>
      </dgm:t>
    </dgm:pt>
    <dgm:pt modelId="{E7FCF396-89E4-4D37-8DEC-008F584D8D84}" type="sibTrans" cxnId="{FB01FC90-A7B8-4440-91A7-05273553ECDD}">
      <dgm:prSet/>
      <dgm:spPr/>
      <dgm:t>
        <a:bodyPr/>
        <a:lstStyle/>
        <a:p>
          <a:endParaRPr lang="en-US"/>
        </a:p>
      </dgm:t>
    </dgm:pt>
    <dgm:pt modelId="{A8FBAA0D-71F2-48D2-A893-D992B4355FDB}">
      <dgm:prSet custT="1"/>
      <dgm:spPr/>
      <dgm:t>
        <a:bodyPr/>
        <a:lstStyle/>
        <a:p>
          <a:r>
            <a:rPr lang="en-US" sz="2800" dirty="0"/>
            <a:t>10:05 – 11:00 Teresa LeFevre </a:t>
          </a:r>
        </a:p>
      </dgm:t>
    </dgm:pt>
    <dgm:pt modelId="{B2CBF923-F698-4671-A0DC-3E526C5184A6}" type="parTrans" cxnId="{BCE48618-0095-4906-AD65-7338E3E2CA71}">
      <dgm:prSet/>
      <dgm:spPr/>
      <dgm:t>
        <a:bodyPr/>
        <a:lstStyle/>
        <a:p>
          <a:endParaRPr lang="en-US"/>
        </a:p>
      </dgm:t>
    </dgm:pt>
    <dgm:pt modelId="{1238AE8E-CAA8-4561-86EC-EA2349E12149}" type="sibTrans" cxnId="{BCE48618-0095-4906-AD65-7338E3E2CA71}">
      <dgm:prSet/>
      <dgm:spPr/>
      <dgm:t>
        <a:bodyPr/>
        <a:lstStyle/>
        <a:p>
          <a:endParaRPr lang="en-US"/>
        </a:p>
      </dgm:t>
    </dgm:pt>
    <dgm:pt modelId="{1142EC62-ABB7-4624-B716-46A030A4131D}" type="pres">
      <dgm:prSet presAssocID="{1D5EB301-C7DA-4235-8038-E403FBFCACD2}" presName="linear" presStyleCnt="0">
        <dgm:presLayoutVars>
          <dgm:animLvl val="lvl"/>
          <dgm:resizeHandles val="exact"/>
        </dgm:presLayoutVars>
      </dgm:prSet>
      <dgm:spPr/>
    </dgm:pt>
    <dgm:pt modelId="{135EB4ED-6CF9-4702-9605-B9FA4A4A7423}" type="pres">
      <dgm:prSet presAssocID="{27CD4F58-6862-42CD-B155-05B47C470DA5}" presName="parentText" presStyleLbl="node1" presStyleIdx="0" presStyleCnt="6" custLinFactNeighborY="-91237">
        <dgm:presLayoutVars>
          <dgm:chMax val="0"/>
          <dgm:bulletEnabled val="1"/>
        </dgm:presLayoutVars>
      </dgm:prSet>
      <dgm:spPr/>
    </dgm:pt>
    <dgm:pt modelId="{D9651430-220F-4D1F-A770-3A45CCA6DD56}" type="pres">
      <dgm:prSet presAssocID="{1AA715C5-9305-46FA-BB04-2E43E73182F4}" presName="spacer" presStyleCnt="0"/>
      <dgm:spPr/>
    </dgm:pt>
    <dgm:pt modelId="{33420B54-FAB4-4A0F-A3D2-573E299755F8}" type="pres">
      <dgm:prSet presAssocID="{F961CF8A-834E-45BB-8CDC-2BB965C3FE44}" presName="parentText" presStyleLbl="node1" presStyleIdx="1" presStyleCnt="6" custLinFactNeighborY="74958">
        <dgm:presLayoutVars>
          <dgm:chMax val="0"/>
          <dgm:bulletEnabled val="1"/>
        </dgm:presLayoutVars>
      </dgm:prSet>
      <dgm:spPr/>
    </dgm:pt>
    <dgm:pt modelId="{BAC79D72-4F14-4CD4-B108-ED9B26E7AFA1}" type="pres">
      <dgm:prSet presAssocID="{F36D8B23-45AD-4A8D-8806-E861A17C190E}" presName="spacer" presStyleCnt="0"/>
      <dgm:spPr/>
    </dgm:pt>
    <dgm:pt modelId="{DBA83F4A-5AA7-49BE-89F0-8622DA1EE4AF}" type="pres">
      <dgm:prSet presAssocID="{F9F13622-FAA2-42DB-A60F-6DE8998719BB}" presName="parentText" presStyleLbl="node1" presStyleIdx="2" presStyleCnt="6" custLinFactNeighborY="74958">
        <dgm:presLayoutVars>
          <dgm:chMax val="0"/>
          <dgm:bulletEnabled val="1"/>
        </dgm:presLayoutVars>
      </dgm:prSet>
      <dgm:spPr/>
    </dgm:pt>
    <dgm:pt modelId="{C24959D9-9E8F-4D1A-9A37-7B942D5AA0DF}" type="pres">
      <dgm:prSet presAssocID="{E7FCF396-89E4-4D37-8DEC-008F584D8D84}" presName="spacer" presStyleCnt="0"/>
      <dgm:spPr/>
    </dgm:pt>
    <dgm:pt modelId="{8BB0CA70-474C-4A84-A441-A1C10CF4D50E}" type="pres">
      <dgm:prSet presAssocID="{66BA017D-6284-442B-AB95-BAED0E2DD920}" presName="parentText" presStyleLbl="node1" presStyleIdx="3" presStyleCnt="6" custLinFactY="1419" custLinFactNeighborY="100000">
        <dgm:presLayoutVars>
          <dgm:chMax val="0"/>
          <dgm:bulletEnabled val="1"/>
        </dgm:presLayoutVars>
      </dgm:prSet>
      <dgm:spPr/>
    </dgm:pt>
    <dgm:pt modelId="{4C125244-CA9A-4BA4-9C5F-C15DEA68D6B8}" type="pres">
      <dgm:prSet presAssocID="{9D7D5663-2887-4D05-9496-BA378511DA20}" presName="spacer" presStyleCnt="0"/>
      <dgm:spPr/>
    </dgm:pt>
    <dgm:pt modelId="{A0F2B073-C513-446A-A139-D4BFE88B6CA2}" type="pres">
      <dgm:prSet presAssocID="{E1C229C7-F5CF-4D64-B784-27CEC2B209A4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8A8E8C0B-BFDB-4459-8705-1B4AE2452719}" type="pres">
      <dgm:prSet presAssocID="{B3475CFC-035D-41C5-B705-5B6A5848A00A}" presName="spacer" presStyleCnt="0"/>
      <dgm:spPr/>
    </dgm:pt>
    <dgm:pt modelId="{AA128F2C-16AE-44B3-9F40-21E8608811FF}" type="pres">
      <dgm:prSet presAssocID="{A8FBAA0D-71F2-48D2-A893-D992B4355FDB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BCE48618-0095-4906-AD65-7338E3E2CA71}" srcId="{1D5EB301-C7DA-4235-8038-E403FBFCACD2}" destId="{A8FBAA0D-71F2-48D2-A893-D992B4355FDB}" srcOrd="5" destOrd="0" parTransId="{B2CBF923-F698-4671-A0DC-3E526C5184A6}" sibTransId="{1238AE8E-CAA8-4561-86EC-EA2349E12149}"/>
    <dgm:cxn modelId="{F447A62A-84DA-4EB3-B735-C341A727D867}" type="presOf" srcId="{F9F13622-FAA2-42DB-A60F-6DE8998719BB}" destId="{DBA83F4A-5AA7-49BE-89F0-8622DA1EE4AF}" srcOrd="0" destOrd="0" presId="urn:microsoft.com/office/officeart/2005/8/layout/vList2"/>
    <dgm:cxn modelId="{160DB255-F9A4-4CD1-9025-E45B0C6D8C1F}" type="presOf" srcId="{27CD4F58-6862-42CD-B155-05B47C470DA5}" destId="{135EB4ED-6CF9-4702-9605-B9FA4A4A7423}" srcOrd="0" destOrd="0" presId="urn:microsoft.com/office/officeart/2005/8/layout/vList2"/>
    <dgm:cxn modelId="{71B85558-CEA7-4054-A29C-8AF2B8E0F379}" srcId="{1D5EB301-C7DA-4235-8038-E403FBFCACD2}" destId="{66BA017D-6284-442B-AB95-BAED0E2DD920}" srcOrd="3" destOrd="0" parTransId="{16A40A2C-2287-4447-87F5-EBD76B7C055B}" sibTransId="{9D7D5663-2887-4D05-9496-BA378511DA20}"/>
    <dgm:cxn modelId="{4B6E4F83-FEF6-4723-8170-D0BA632274DF}" srcId="{1D5EB301-C7DA-4235-8038-E403FBFCACD2}" destId="{27CD4F58-6862-42CD-B155-05B47C470DA5}" srcOrd="0" destOrd="0" parTransId="{CFA4325C-64C0-4990-BF63-EE76C8F97B98}" sibTransId="{1AA715C5-9305-46FA-BB04-2E43E73182F4}"/>
    <dgm:cxn modelId="{5FCC998F-FB0D-4E7A-8CC3-520FBFD00E24}" srcId="{1D5EB301-C7DA-4235-8038-E403FBFCACD2}" destId="{E1C229C7-F5CF-4D64-B784-27CEC2B209A4}" srcOrd="4" destOrd="0" parTransId="{15A6127A-2066-401F-BF2D-287327CDC4BA}" sibTransId="{B3475CFC-035D-41C5-B705-5B6A5848A00A}"/>
    <dgm:cxn modelId="{FB01FC90-A7B8-4440-91A7-05273553ECDD}" srcId="{1D5EB301-C7DA-4235-8038-E403FBFCACD2}" destId="{F9F13622-FAA2-42DB-A60F-6DE8998719BB}" srcOrd="2" destOrd="0" parTransId="{AC1256DD-1DC2-475D-A7F9-BFE8EAF9A118}" sibTransId="{E7FCF396-89E4-4D37-8DEC-008F584D8D84}"/>
    <dgm:cxn modelId="{436D4B9F-0E9D-4D57-8E78-56718F4D5E6E}" type="presOf" srcId="{66BA017D-6284-442B-AB95-BAED0E2DD920}" destId="{8BB0CA70-474C-4A84-A441-A1C10CF4D50E}" srcOrd="0" destOrd="0" presId="urn:microsoft.com/office/officeart/2005/8/layout/vList2"/>
    <dgm:cxn modelId="{E9728EC5-ADE7-4A5B-88E2-E55A8C73FEAB}" srcId="{1D5EB301-C7DA-4235-8038-E403FBFCACD2}" destId="{F961CF8A-834E-45BB-8CDC-2BB965C3FE44}" srcOrd="1" destOrd="0" parTransId="{EFF7D476-92B8-425C-901F-3F11EBC2E761}" sibTransId="{F36D8B23-45AD-4A8D-8806-E861A17C190E}"/>
    <dgm:cxn modelId="{650450D1-4140-4FAA-B831-7E80D240BD45}" type="presOf" srcId="{E1C229C7-F5CF-4D64-B784-27CEC2B209A4}" destId="{A0F2B073-C513-446A-A139-D4BFE88B6CA2}" srcOrd="0" destOrd="0" presId="urn:microsoft.com/office/officeart/2005/8/layout/vList2"/>
    <dgm:cxn modelId="{446CE2D9-7342-4760-9761-B261CD962BCF}" type="presOf" srcId="{F961CF8A-834E-45BB-8CDC-2BB965C3FE44}" destId="{33420B54-FAB4-4A0F-A3D2-573E299755F8}" srcOrd="0" destOrd="0" presId="urn:microsoft.com/office/officeart/2005/8/layout/vList2"/>
    <dgm:cxn modelId="{913033FB-03CD-4C1A-85FE-F570CE92B2BA}" type="presOf" srcId="{A8FBAA0D-71F2-48D2-A893-D992B4355FDB}" destId="{AA128F2C-16AE-44B3-9F40-21E8608811FF}" srcOrd="0" destOrd="0" presId="urn:microsoft.com/office/officeart/2005/8/layout/vList2"/>
    <dgm:cxn modelId="{C9B85DFB-1D9F-4538-915B-5D1C0241C206}" type="presOf" srcId="{1D5EB301-C7DA-4235-8038-E403FBFCACD2}" destId="{1142EC62-ABB7-4624-B716-46A030A4131D}" srcOrd="0" destOrd="0" presId="urn:microsoft.com/office/officeart/2005/8/layout/vList2"/>
    <dgm:cxn modelId="{5176F183-E3BB-427B-9CC5-6147B3BDB345}" type="presParOf" srcId="{1142EC62-ABB7-4624-B716-46A030A4131D}" destId="{135EB4ED-6CF9-4702-9605-B9FA4A4A7423}" srcOrd="0" destOrd="0" presId="urn:microsoft.com/office/officeart/2005/8/layout/vList2"/>
    <dgm:cxn modelId="{82BAB8AC-B33E-4496-BC02-D80287304422}" type="presParOf" srcId="{1142EC62-ABB7-4624-B716-46A030A4131D}" destId="{D9651430-220F-4D1F-A770-3A45CCA6DD56}" srcOrd="1" destOrd="0" presId="urn:microsoft.com/office/officeart/2005/8/layout/vList2"/>
    <dgm:cxn modelId="{70117FA8-1D70-49EA-A148-80B3F4BF85CB}" type="presParOf" srcId="{1142EC62-ABB7-4624-B716-46A030A4131D}" destId="{33420B54-FAB4-4A0F-A3D2-573E299755F8}" srcOrd="2" destOrd="0" presId="urn:microsoft.com/office/officeart/2005/8/layout/vList2"/>
    <dgm:cxn modelId="{0012F19C-E7AA-4C62-9A09-F0579FC40819}" type="presParOf" srcId="{1142EC62-ABB7-4624-B716-46A030A4131D}" destId="{BAC79D72-4F14-4CD4-B108-ED9B26E7AFA1}" srcOrd="3" destOrd="0" presId="urn:microsoft.com/office/officeart/2005/8/layout/vList2"/>
    <dgm:cxn modelId="{9D9367EC-1545-439B-9889-5A0F5D5B97A9}" type="presParOf" srcId="{1142EC62-ABB7-4624-B716-46A030A4131D}" destId="{DBA83F4A-5AA7-49BE-89F0-8622DA1EE4AF}" srcOrd="4" destOrd="0" presId="urn:microsoft.com/office/officeart/2005/8/layout/vList2"/>
    <dgm:cxn modelId="{A6AFF8CA-8CD1-4B81-B818-E7613DB6A3DC}" type="presParOf" srcId="{1142EC62-ABB7-4624-B716-46A030A4131D}" destId="{C24959D9-9E8F-4D1A-9A37-7B942D5AA0DF}" srcOrd="5" destOrd="0" presId="urn:microsoft.com/office/officeart/2005/8/layout/vList2"/>
    <dgm:cxn modelId="{4E818EC6-0389-4774-AAFE-3575C425BF68}" type="presParOf" srcId="{1142EC62-ABB7-4624-B716-46A030A4131D}" destId="{8BB0CA70-474C-4A84-A441-A1C10CF4D50E}" srcOrd="6" destOrd="0" presId="urn:microsoft.com/office/officeart/2005/8/layout/vList2"/>
    <dgm:cxn modelId="{9CF2084C-9ABB-4A5A-B449-7E83D2A18523}" type="presParOf" srcId="{1142EC62-ABB7-4624-B716-46A030A4131D}" destId="{4C125244-CA9A-4BA4-9C5F-C15DEA68D6B8}" srcOrd="7" destOrd="0" presId="urn:microsoft.com/office/officeart/2005/8/layout/vList2"/>
    <dgm:cxn modelId="{83079811-4610-45E1-939F-102EACC1CE99}" type="presParOf" srcId="{1142EC62-ABB7-4624-B716-46A030A4131D}" destId="{A0F2B073-C513-446A-A139-D4BFE88B6CA2}" srcOrd="8" destOrd="0" presId="urn:microsoft.com/office/officeart/2005/8/layout/vList2"/>
    <dgm:cxn modelId="{A0CF2281-2BB0-4646-964E-11702BF0A91E}" type="presParOf" srcId="{1142EC62-ABB7-4624-B716-46A030A4131D}" destId="{8A8E8C0B-BFDB-4459-8705-1B4AE2452719}" srcOrd="9" destOrd="0" presId="urn:microsoft.com/office/officeart/2005/8/layout/vList2"/>
    <dgm:cxn modelId="{42E73AFA-A0AB-4607-A5C7-63A1D1A2072A}" type="presParOf" srcId="{1142EC62-ABB7-4624-B716-46A030A4131D}" destId="{AA128F2C-16AE-44B3-9F40-21E8608811FF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9D82065-26DC-42FC-9987-D4C7CD5BD8C1}" type="doc">
      <dgm:prSet loTypeId="urn:microsoft.com/office/officeart/2005/8/layout/vProcess5" loCatId="process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151DFF2-610F-4E2C-8A79-820965E38DAD}">
      <dgm:prSet/>
      <dgm:spPr/>
      <dgm:t>
        <a:bodyPr/>
        <a:lstStyle/>
        <a:p>
          <a:r>
            <a:rPr lang="en-US" dirty="0">
              <a:hlinkClick xmlns:r="http://schemas.openxmlformats.org/officeDocument/2006/relationships" r:id="rId1"/>
            </a:rPr>
            <a:t>Training Courses | Alliance of Supplier Diversity Professionals (asdp.us)</a:t>
          </a:r>
          <a:endParaRPr lang="en-US" dirty="0"/>
        </a:p>
      </dgm:t>
    </dgm:pt>
    <dgm:pt modelId="{F2784C06-9132-4804-8E84-4A22DAAA3669}" type="parTrans" cxnId="{DCD12235-C9A9-475A-BFD7-8F06624517C7}">
      <dgm:prSet/>
      <dgm:spPr/>
      <dgm:t>
        <a:bodyPr/>
        <a:lstStyle/>
        <a:p>
          <a:endParaRPr lang="en-US"/>
        </a:p>
      </dgm:t>
    </dgm:pt>
    <dgm:pt modelId="{E02E07D9-1106-41D1-B040-72F32EEBF0BB}" type="sibTrans" cxnId="{DCD12235-C9A9-475A-BFD7-8F06624517C7}">
      <dgm:prSet/>
      <dgm:spPr/>
      <dgm:t>
        <a:bodyPr/>
        <a:lstStyle/>
        <a:p>
          <a:endParaRPr lang="en-US"/>
        </a:p>
      </dgm:t>
    </dgm:pt>
    <dgm:pt modelId="{B83B1EA5-9339-41AB-8579-FEE25B953ED7}">
      <dgm:prSet/>
      <dgm:spPr/>
      <dgm:t>
        <a:bodyPr/>
        <a:lstStyle/>
        <a:p>
          <a:r>
            <a:rPr lang="en-US" dirty="0">
              <a:hlinkClick xmlns:r="http://schemas.openxmlformats.org/officeDocument/2006/relationships" r:id="rId2"/>
            </a:rPr>
            <a:t>Supplier Diversity Leadership Certificate | UCF Continuing Education</a:t>
          </a:r>
          <a:endParaRPr lang="en-US" dirty="0"/>
        </a:p>
      </dgm:t>
    </dgm:pt>
    <dgm:pt modelId="{6F5AFA09-F4E8-4A38-98C5-27152CEEA817}" type="parTrans" cxnId="{EBA431F2-BBE6-4D83-B116-539700F23E7B}">
      <dgm:prSet/>
      <dgm:spPr/>
      <dgm:t>
        <a:bodyPr/>
        <a:lstStyle/>
        <a:p>
          <a:endParaRPr lang="en-US"/>
        </a:p>
      </dgm:t>
    </dgm:pt>
    <dgm:pt modelId="{07139526-2259-44FE-935B-A6DD6D6E9DEA}" type="sibTrans" cxnId="{EBA431F2-BBE6-4D83-B116-539700F23E7B}">
      <dgm:prSet/>
      <dgm:spPr/>
      <dgm:t>
        <a:bodyPr/>
        <a:lstStyle/>
        <a:p>
          <a:endParaRPr lang="en-US"/>
        </a:p>
      </dgm:t>
    </dgm:pt>
    <dgm:pt modelId="{505BB639-6751-4273-8D56-54A3B42467F3}" type="pres">
      <dgm:prSet presAssocID="{09D82065-26DC-42FC-9987-D4C7CD5BD8C1}" presName="outerComposite" presStyleCnt="0">
        <dgm:presLayoutVars>
          <dgm:chMax val="5"/>
          <dgm:dir/>
          <dgm:resizeHandles val="exact"/>
        </dgm:presLayoutVars>
      </dgm:prSet>
      <dgm:spPr/>
    </dgm:pt>
    <dgm:pt modelId="{74C7193D-7AE1-4B4E-9311-ED86FB40AEB3}" type="pres">
      <dgm:prSet presAssocID="{09D82065-26DC-42FC-9987-D4C7CD5BD8C1}" presName="dummyMaxCanvas" presStyleCnt="0">
        <dgm:presLayoutVars/>
      </dgm:prSet>
      <dgm:spPr/>
    </dgm:pt>
    <dgm:pt modelId="{6D64B07E-D5EB-4400-B388-039AB8DC056F}" type="pres">
      <dgm:prSet presAssocID="{09D82065-26DC-42FC-9987-D4C7CD5BD8C1}" presName="TwoNodes_1" presStyleLbl="node1" presStyleIdx="0" presStyleCnt="2">
        <dgm:presLayoutVars>
          <dgm:bulletEnabled val="1"/>
        </dgm:presLayoutVars>
      </dgm:prSet>
      <dgm:spPr/>
    </dgm:pt>
    <dgm:pt modelId="{BAD12EA7-674E-49FF-A2D0-ADC2D54B8E41}" type="pres">
      <dgm:prSet presAssocID="{09D82065-26DC-42FC-9987-D4C7CD5BD8C1}" presName="TwoNodes_2" presStyleLbl="node1" presStyleIdx="1" presStyleCnt="2">
        <dgm:presLayoutVars>
          <dgm:bulletEnabled val="1"/>
        </dgm:presLayoutVars>
      </dgm:prSet>
      <dgm:spPr/>
    </dgm:pt>
    <dgm:pt modelId="{56A7591D-EC38-4F52-A323-FC6A041E6B34}" type="pres">
      <dgm:prSet presAssocID="{09D82065-26DC-42FC-9987-D4C7CD5BD8C1}" presName="TwoConn_1-2" presStyleLbl="fgAccFollowNode1" presStyleIdx="0" presStyleCnt="1">
        <dgm:presLayoutVars>
          <dgm:bulletEnabled val="1"/>
        </dgm:presLayoutVars>
      </dgm:prSet>
      <dgm:spPr/>
    </dgm:pt>
    <dgm:pt modelId="{75CFA2B4-E994-42D9-BA8E-629810C5B9AF}" type="pres">
      <dgm:prSet presAssocID="{09D82065-26DC-42FC-9987-D4C7CD5BD8C1}" presName="TwoNodes_1_text" presStyleLbl="node1" presStyleIdx="1" presStyleCnt="2">
        <dgm:presLayoutVars>
          <dgm:bulletEnabled val="1"/>
        </dgm:presLayoutVars>
      </dgm:prSet>
      <dgm:spPr/>
    </dgm:pt>
    <dgm:pt modelId="{9180E76F-554E-433C-A4AB-B953E9B0304A}" type="pres">
      <dgm:prSet presAssocID="{09D82065-26DC-42FC-9987-D4C7CD5BD8C1}" presName="TwoNodes_2_text" presStyleLbl="node1" presStyleIdx="1" presStyleCnt="2">
        <dgm:presLayoutVars>
          <dgm:bulletEnabled val="1"/>
        </dgm:presLayoutVars>
      </dgm:prSet>
      <dgm:spPr/>
    </dgm:pt>
  </dgm:ptLst>
  <dgm:cxnLst>
    <dgm:cxn modelId="{DCD12235-C9A9-475A-BFD7-8F06624517C7}" srcId="{09D82065-26DC-42FC-9987-D4C7CD5BD8C1}" destId="{C151DFF2-610F-4E2C-8A79-820965E38DAD}" srcOrd="0" destOrd="0" parTransId="{F2784C06-9132-4804-8E84-4A22DAAA3669}" sibTransId="{E02E07D9-1106-41D1-B040-72F32EEBF0BB}"/>
    <dgm:cxn modelId="{5CF0F73F-E06D-41ED-A9B3-CFB48BCFF9B1}" type="presOf" srcId="{C151DFF2-610F-4E2C-8A79-820965E38DAD}" destId="{75CFA2B4-E994-42D9-BA8E-629810C5B9AF}" srcOrd="1" destOrd="0" presId="urn:microsoft.com/office/officeart/2005/8/layout/vProcess5"/>
    <dgm:cxn modelId="{AA31585F-3F4A-4D68-BCA4-E101ADF3A559}" type="presOf" srcId="{B83B1EA5-9339-41AB-8579-FEE25B953ED7}" destId="{9180E76F-554E-433C-A4AB-B953E9B0304A}" srcOrd="1" destOrd="0" presId="urn:microsoft.com/office/officeart/2005/8/layout/vProcess5"/>
    <dgm:cxn modelId="{E3D27F73-2208-4809-98CE-B78CC439DF3E}" type="presOf" srcId="{B83B1EA5-9339-41AB-8579-FEE25B953ED7}" destId="{BAD12EA7-674E-49FF-A2D0-ADC2D54B8E41}" srcOrd="0" destOrd="0" presId="urn:microsoft.com/office/officeart/2005/8/layout/vProcess5"/>
    <dgm:cxn modelId="{182E9FB9-66DD-4344-B10D-645B4654BCB5}" type="presOf" srcId="{E02E07D9-1106-41D1-B040-72F32EEBF0BB}" destId="{56A7591D-EC38-4F52-A323-FC6A041E6B34}" srcOrd="0" destOrd="0" presId="urn:microsoft.com/office/officeart/2005/8/layout/vProcess5"/>
    <dgm:cxn modelId="{39A9B5CC-B29C-4174-9314-227A57C2D62A}" type="presOf" srcId="{09D82065-26DC-42FC-9987-D4C7CD5BD8C1}" destId="{505BB639-6751-4273-8D56-54A3B42467F3}" srcOrd="0" destOrd="0" presId="urn:microsoft.com/office/officeart/2005/8/layout/vProcess5"/>
    <dgm:cxn modelId="{1F1C74D7-770E-4A10-A033-7D70ECCDDC6F}" type="presOf" srcId="{C151DFF2-610F-4E2C-8A79-820965E38DAD}" destId="{6D64B07E-D5EB-4400-B388-039AB8DC056F}" srcOrd="0" destOrd="0" presId="urn:microsoft.com/office/officeart/2005/8/layout/vProcess5"/>
    <dgm:cxn modelId="{EBA431F2-BBE6-4D83-B116-539700F23E7B}" srcId="{09D82065-26DC-42FC-9987-D4C7CD5BD8C1}" destId="{B83B1EA5-9339-41AB-8579-FEE25B953ED7}" srcOrd="1" destOrd="0" parTransId="{6F5AFA09-F4E8-4A38-98C5-27152CEEA817}" sibTransId="{07139526-2259-44FE-935B-A6DD6D6E9DEA}"/>
    <dgm:cxn modelId="{485CAF9E-917D-4278-80A6-5C11CADB213C}" type="presParOf" srcId="{505BB639-6751-4273-8D56-54A3B42467F3}" destId="{74C7193D-7AE1-4B4E-9311-ED86FB40AEB3}" srcOrd="0" destOrd="0" presId="urn:microsoft.com/office/officeart/2005/8/layout/vProcess5"/>
    <dgm:cxn modelId="{63F50167-BF00-490B-8801-362321F13E67}" type="presParOf" srcId="{505BB639-6751-4273-8D56-54A3B42467F3}" destId="{6D64B07E-D5EB-4400-B388-039AB8DC056F}" srcOrd="1" destOrd="0" presId="urn:microsoft.com/office/officeart/2005/8/layout/vProcess5"/>
    <dgm:cxn modelId="{741DBC2E-8E14-4FC4-8D15-37646088E54F}" type="presParOf" srcId="{505BB639-6751-4273-8D56-54A3B42467F3}" destId="{BAD12EA7-674E-49FF-A2D0-ADC2D54B8E41}" srcOrd="2" destOrd="0" presId="urn:microsoft.com/office/officeart/2005/8/layout/vProcess5"/>
    <dgm:cxn modelId="{ECFF2B5B-EDE7-4C5C-8380-9851A4C51A5A}" type="presParOf" srcId="{505BB639-6751-4273-8D56-54A3B42467F3}" destId="{56A7591D-EC38-4F52-A323-FC6A041E6B34}" srcOrd="3" destOrd="0" presId="urn:microsoft.com/office/officeart/2005/8/layout/vProcess5"/>
    <dgm:cxn modelId="{E1F03B51-9DF2-4C31-804B-F7977E20B19D}" type="presParOf" srcId="{505BB639-6751-4273-8D56-54A3B42467F3}" destId="{75CFA2B4-E994-42D9-BA8E-629810C5B9AF}" srcOrd="4" destOrd="0" presId="urn:microsoft.com/office/officeart/2005/8/layout/vProcess5"/>
    <dgm:cxn modelId="{55F7C771-E907-4575-8B80-3D2AA77A01E8}" type="presParOf" srcId="{505BB639-6751-4273-8D56-54A3B42467F3}" destId="{9180E76F-554E-433C-A4AB-B953E9B0304A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5EB4ED-6CF9-4702-9605-B9FA4A4A7423}">
      <dsp:nvSpPr>
        <dsp:cNvPr id="0" name=""/>
        <dsp:cNvSpPr/>
      </dsp:nvSpPr>
      <dsp:spPr>
        <a:xfrm>
          <a:off x="0" y="0"/>
          <a:ext cx="7086600" cy="9973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44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8:30 - 9:00 – CSDP Networking</a:t>
          </a:r>
        </a:p>
      </dsp:txBody>
      <dsp:txXfrm>
        <a:off x="48689" y="48689"/>
        <a:ext cx="6989222" cy="900018"/>
      </dsp:txXfrm>
    </dsp:sp>
    <dsp:sp modelId="{33420B54-FAB4-4A0F-A3D2-573E299755F8}">
      <dsp:nvSpPr>
        <dsp:cNvPr id="0" name=""/>
        <dsp:cNvSpPr/>
      </dsp:nvSpPr>
      <dsp:spPr>
        <a:xfrm>
          <a:off x="0" y="1023414"/>
          <a:ext cx="7086600" cy="9973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44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9:00 - 9:02 - Welcome &amp; Introductions – Teresa LeFevre</a:t>
          </a:r>
        </a:p>
      </dsp:txBody>
      <dsp:txXfrm>
        <a:off x="48689" y="1072103"/>
        <a:ext cx="6989222" cy="900018"/>
      </dsp:txXfrm>
    </dsp:sp>
    <dsp:sp modelId="{DBA83F4A-5AA7-49BE-89F0-8622DA1EE4AF}">
      <dsp:nvSpPr>
        <dsp:cNvPr id="0" name=""/>
        <dsp:cNvSpPr/>
      </dsp:nvSpPr>
      <dsp:spPr>
        <a:xfrm>
          <a:off x="0" y="2035126"/>
          <a:ext cx="7086600" cy="9973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44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9:03 - 9:05 – Faces of CSDP</a:t>
          </a:r>
        </a:p>
      </dsp:txBody>
      <dsp:txXfrm>
        <a:off x="48689" y="2083815"/>
        <a:ext cx="6989222" cy="900018"/>
      </dsp:txXfrm>
    </dsp:sp>
    <dsp:sp modelId="{8BB0CA70-474C-4A84-A441-A1C10CF4D50E}">
      <dsp:nvSpPr>
        <dsp:cNvPr id="0" name=""/>
        <dsp:cNvSpPr/>
      </dsp:nvSpPr>
      <dsp:spPr>
        <a:xfrm>
          <a:off x="0" y="3064576"/>
          <a:ext cx="7086600" cy="9973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44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9:05 - 9:35 – </a:t>
          </a:r>
          <a:r>
            <a:rPr lang="en-US" sz="2800" kern="1200" dirty="0" err="1"/>
            <a:t>Kathey</a:t>
          </a:r>
          <a:r>
            <a:rPr lang="en-US" sz="2800" kern="1200" dirty="0"/>
            <a:t> Porter – University of Central Florida </a:t>
          </a:r>
        </a:p>
      </dsp:txBody>
      <dsp:txXfrm>
        <a:off x="48689" y="3113265"/>
        <a:ext cx="6989222" cy="900018"/>
      </dsp:txXfrm>
    </dsp:sp>
    <dsp:sp modelId="{A0F2B073-C513-446A-A139-D4BFE88B6CA2}">
      <dsp:nvSpPr>
        <dsp:cNvPr id="0" name=""/>
        <dsp:cNvSpPr/>
      </dsp:nvSpPr>
      <dsp:spPr>
        <a:xfrm>
          <a:off x="0" y="4047819"/>
          <a:ext cx="7086600" cy="9973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44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9:35 - 10:05 - </a:t>
          </a:r>
          <a:r>
            <a:rPr lang="en-US" sz="2600" kern="1200" dirty="0">
              <a:solidFill>
                <a:prstClr val="white"/>
              </a:solidFill>
              <a:latin typeface="Arial"/>
              <a:ea typeface="+mn-ea"/>
              <a:cs typeface="+mn-cs"/>
            </a:rPr>
            <a:t>Mr. Hudson Oliveira </a:t>
          </a:r>
          <a:r>
            <a:rPr lang="en-US" sz="2600" kern="1200" dirty="0"/>
            <a:t>– Alliance of Supplier Diversity Professionals 	</a:t>
          </a:r>
        </a:p>
      </dsp:txBody>
      <dsp:txXfrm>
        <a:off x="48689" y="4096508"/>
        <a:ext cx="6989222" cy="900018"/>
      </dsp:txXfrm>
    </dsp:sp>
    <dsp:sp modelId="{AA128F2C-16AE-44B3-9F40-21E8608811FF}">
      <dsp:nvSpPr>
        <dsp:cNvPr id="0" name=""/>
        <dsp:cNvSpPr/>
      </dsp:nvSpPr>
      <dsp:spPr>
        <a:xfrm>
          <a:off x="0" y="5059531"/>
          <a:ext cx="7086600" cy="9973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44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10:05 – 11:00 Teresa LeFevre </a:t>
          </a:r>
        </a:p>
      </dsp:txBody>
      <dsp:txXfrm>
        <a:off x="48689" y="5108220"/>
        <a:ext cx="6989222" cy="90001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64B07E-D5EB-4400-B388-039AB8DC056F}">
      <dsp:nvSpPr>
        <dsp:cNvPr id="0" name=""/>
        <dsp:cNvSpPr/>
      </dsp:nvSpPr>
      <dsp:spPr>
        <a:xfrm>
          <a:off x="0" y="0"/>
          <a:ext cx="6995160" cy="164592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>
              <a:hlinkClick xmlns:r="http://schemas.openxmlformats.org/officeDocument/2006/relationships" r:id="rId1"/>
            </a:rPr>
            <a:t>Training Courses | Alliance of Supplier Diversity Professionals (asdp.us)</a:t>
          </a:r>
          <a:endParaRPr lang="en-US" sz="2900" kern="1200" dirty="0"/>
        </a:p>
      </dsp:txBody>
      <dsp:txXfrm>
        <a:off x="48207" y="48207"/>
        <a:ext cx="5293973" cy="1549506"/>
      </dsp:txXfrm>
    </dsp:sp>
    <dsp:sp modelId="{BAD12EA7-674E-49FF-A2D0-ADC2D54B8E41}">
      <dsp:nvSpPr>
        <dsp:cNvPr id="0" name=""/>
        <dsp:cNvSpPr/>
      </dsp:nvSpPr>
      <dsp:spPr>
        <a:xfrm>
          <a:off x="1234439" y="2011680"/>
          <a:ext cx="6995160" cy="164592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>
              <a:hlinkClick xmlns:r="http://schemas.openxmlformats.org/officeDocument/2006/relationships" r:id="rId2"/>
            </a:rPr>
            <a:t>Supplier Diversity Leadership Certificate | UCF Continuing Education</a:t>
          </a:r>
          <a:endParaRPr lang="en-US" sz="2900" kern="1200" dirty="0"/>
        </a:p>
      </dsp:txBody>
      <dsp:txXfrm>
        <a:off x="1282646" y="2059887"/>
        <a:ext cx="4594458" cy="1549506"/>
      </dsp:txXfrm>
    </dsp:sp>
    <dsp:sp modelId="{56A7591D-EC38-4F52-A323-FC6A041E6B34}">
      <dsp:nvSpPr>
        <dsp:cNvPr id="0" name=""/>
        <dsp:cNvSpPr/>
      </dsp:nvSpPr>
      <dsp:spPr>
        <a:xfrm>
          <a:off x="5925311" y="1293875"/>
          <a:ext cx="1069848" cy="1069848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6166027" y="1293875"/>
        <a:ext cx="588416" cy="8050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AE3D0F1-55C8-4360-819F-152DE881D0F5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FD6C927-B5A3-49B7-B79A-AA71A8459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107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344C7-F8E7-4A0C-B635-A8963ECF179E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213EA-9C2B-4626-9105-276855FBC44C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344C7-F8E7-4A0C-B635-A8963ECF179E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213EA-9C2B-4626-9105-276855FBC4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344C7-F8E7-4A0C-B635-A8963ECF179E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213EA-9C2B-4626-9105-276855FBC4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344C7-F8E7-4A0C-B635-A8963ECF179E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213EA-9C2B-4626-9105-276855FBC4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344C7-F8E7-4A0C-B635-A8963ECF179E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213EA-9C2B-4626-9105-276855FBC44C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344C7-F8E7-4A0C-B635-A8963ECF179E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213EA-9C2B-4626-9105-276855FBC4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344C7-F8E7-4A0C-B635-A8963ECF179E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213EA-9C2B-4626-9105-276855FBC44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344C7-F8E7-4A0C-B635-A8963ECF179E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213EA-9C2B-4626-9105-276855FBC4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344C7-F8E7-4A0C-B635-A8963ECF179E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213EA-9C2B-4626-9105-276855FBC4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344C7-F8E7-4A0C-B635-A8963ECF179E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213EA-9C2B-4626-9105-276855FBC44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344C7-F8E7-4A0C-B635-A8963ECF179E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213EA-9C2B-4626-9105-276855FBC4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5E2344C7-F8E7-4A0C-B635-A8963ECF179E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519213EA-9C2B-4626-9105-276855FBC44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EF58BF-E750-4340-0E42-81D04B9E88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95600" y="838200"/>
            <a:ext cx="6019800" cy="5410200"/>
          </a:xfrm>
        </p:spPr>
        <p:txBody>
          <a:bodyPr>
            <a:normAutofit fontScale="70000" lnSpcReduction="20000"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b="1" dirty="0">
                <a:solidFill>
                  <a:schemeClr val="tx1"/>
                </a:solidFill>
              </a:rPr>
              <a:t>Hosted by: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Teresa LeFevre – Comerica Bank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US" dirty="0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b="1" dirty="0">
                <a:solidFill>
                  <a:schemeClr val="tx1"/>
                </a:solidFill>
              </a:rPr>
              <a:t>Faces of CSDP: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dirty="0">
                <a:solidFill>
                  <a:schemeClr val="tx1"/>
                </a:solidFill>
              </a:rPr>
              <a:t>Karla Shaw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US" b="1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b="1" dirty="0">
                <a:solidFill>
                  <a:schemeClr val="tx1"/>
                </a:solidFill>
              </a:rPr>
              <a:t>Topic for this meeting: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3200" dirty="0"/>
              <a:t>Professional Certifications in Supplier Diversity</a:t>
            </a:r>
            <a:endParaRPr lang="en-US" dirty="0"/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b="1" dirty="0">
                <a:solidFill>
                  <a:schemeClr val="tx1"/>
                </a:solidFill>
              </a:rPr>
              <a:t>Special Guest from:</a:t>
            </a:r>
          </a:p>
          <a:p>
            <a:pPr lvl="0"/>
            <a:r>
              <a:rPr lang="en-US" dirty="0" err="1"/>
              <a:t>Kathey</a:t>
            </a:r>
            <a:r>
              <a:rPr lang="en-US" dirty="0"/>
              <a:t> Porter – University of Central Florida </a:t>
            </a:r>
          </a:p>
          <a:p>
            <a:r>
              <a:rPr lang="en-US" sz="3200" kern="1200" dirty="0">
                <a:latin typeface="Arial"/>
                <a:ea typeface="+mn-ea"/>
                <a:cs typeface="+mn-cs"/>
              </a:rPr>
              <a:t>Mr. Hudson Oliveira </a:t>
            </a:r>
            <a:r>
              <a:rPr lang="en-US" sz="3200" kern="1200" dirty="0"/>
              <a:t>– Alliance of Supplier Diversity Professionals </a:t>
            </a:r>
            <a:endParaRPr lang="en-US" dirty="0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US" b="1" i="1" dirty="0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BE325D-ED33-DE5A-B665-779B47268F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8600" y="3505200"/>
            <a:ext cx="2438400" cy="2286000"/>
          </a:xfrm>
        </p:spPr>
        <p:txBody>
          <a:bodyPr>
            <a:normAutofit/>
          </a:bodyPr>
          <a:lstStyle/>
          <a:p>
            <a:r>
              <a:rPr lang="en-US" sz="2000" b="1" dirty="0"/>
              <a:t>July 21st, 2023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37B20224-50FF-D717-C9F3-D1E75AD6EC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276" y="676691"/>
            <a:ext cx="1841938" cy="2087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8898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le 1">
            <a:extLst>
              <a:ext uri="{FF2B5EF4-FFF2-40B4-BE49-F238E27FC236}">
                <a16:creationId xmlns:a16="http://schemas.microsoft.com/office/drawing/2014/main" id="{4C39F043-5165-B0B8-AACF-D07ECFA8E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700" y="495300"/>
            <a:ext cx="800100" cy="5867400"/>
          </a:xfrm>
        </p:spPr>
        <p:txBody>
          <a:bodyPr vert="vert270" anchor="ctr">
            <a:normAutofit fontScale="90000"/>
          </a:bodyPr>
          <a:lstStyle/>
          <a:p>
            <a:pPr algn="ctr">
              <a:lnSpc>
                <a:spcPct val="90000"/>
              </a:lnSpc>
            </a:pPr>
            <a:r>
              <a:rPr lang="en-US" sz="8000" dirty="0"/>
              <a:t>Agenda</a:t>
            </a:r>
            <a:br>
              <a:rPr lang="en-US" sz="3100" dirty="0"/>
            </a:br>
            <a:endParaRPr lang="en-US" sz="3100" dirty="0"/>
          </a:p>
        </p:txBody>
      </p:sp>
      <p:graphicFrame>
        <p:nvGraphicFramePr>
          <p:cNvPr id="5" name="TextBox 2">
            <a:extLst>
              <a:ext uri="{FF2B5EF4-FFF2-40B4-BE49-F238E27FC236}">
                <a16:creationId xmlns:a16="http://schemas.microsoft.com/office/drawing/2014/main" id="{0C53E5C0-D5D2-6857-43E5-3978A596865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87451728"/>
              </p:ext>
            </p:extLst>
          </p:nvPr>
        </p:nvGraphicFramePr>
        <p:xfrm>
          <a:off x="1600200" y="495300"/>
          <a:ext cx="7086600" cy="6057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86760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EBF444A-E8C8-C0AC-4224-68420FA4C731}"/>
              </a:ext>
            </a:extLst>
          </p:cNvPr>
          <p:cNvSpPr txBox="1"/>
          <p:nvPr/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algn="ctr"/>
            <a:r>
              <a:rPr lang="en-US" sz="3200" b="1" i="0" dirty="0">
                <a:solidFill>
                  <a:srgbClr val="000000"/>
                </a:solidFill>
                <a:effectLst/>
                <a:latin typeface="Gotham SSm A"/>
              </a:rPr>
              <a:t>Supplier Diversity Leadership Certificate Program</a:t>
            </a:r>
          </a:p>
        </p:txBody>
      </p:sp>
      <p:graphicFrame>
        <p:nvGraphicFramePr>
          <p:cNvPr id="13" name="TextBox 10">
            <a:extLst>
              <a:ext uri="{FF2B5EF4-FFF2-40B4-BE49-F238E27FC236}">
                <a16:creationId xmlns:a16="http://schemas.microsoft.com/office/drawing/2014/main" id="{2C78DEA9-C4DF-CA26-1DED-DF5BECCDE3D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52775983"/>
              </p:ext>
            </p:extLst>
          </p:nvPr>
        </p:nvGraphicFramePr>
        <p:xfrm>
          <a:off x="457200" y="1676400"/>
          <a:ext cx="8229600" cy="365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597643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f52db5f-8ce9-4ac3-98cb-a1cdd4cc72eb" xsi:nil="true"/>
    <lcf76f155ced4ddcb4097134ff3c332f xmlns="9aefbdba-bc5a-495a-812c-1467e0151b7f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89198136F278542BFA0E755AF03233C" ma:contentTypeVersion="15" ma:contentTypeDescription="Create a new document." ma:contentTypeScope="" ma:versionID="7396930d63dae6ff6d2c927fa2ee7d6f">
  <xsd:schema xmlns:xsd="http://www.w3.org/2001/XMLSchema" xmlns:xs="http://www.w3.org/2001/XMLSchema" xmlns:p="http://schemas.microsoft.com/office/2006/metadata/properties" xmlns:ns2="9aefbdba-bc5a-495a-812c-1467e0151b7f" xmlns:ns3="1f52db5f-8ce9-4ac3-98cb-a1cdd4cc72eb" targetNamespace="http://schemas.microsoft.com/office/2006/metadata/properties" ma:root="true" ma:fieldsID="655093b01df6bad3c8a6deeb344b380e" ns2:_="" ns3:_="">
    <xsd:import namespace="9aefbdba-bc5a-495a-812c-1467e0151b7f"/>
    <xsd:import namespace="1f52db5f-8ce9-4ac3-98cb-a1cdd4cc72e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SearchProperties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efbdba-bc5a-495a-812c-1467e0151b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67ab883b-e16b-423b-92f2-405b8a4060a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52db5f-8ce9-4ac3-98cb-a1cdd4cc72eb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07f93ae0-61e7-4c32-947f-c0f69470a4af}" ma:internalName="TaxCatchAll" ma:showField="CatchAllData" ma:web="1f52db5f-8ce9-4ac3-98cb-a1cdd4cc72e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E6BF161-9DE9-4D32-8E9B-77C1233C3040}">
  <ds:schemaRefs>
    <ds:schemaRef ds:uri="9aefbdba-bc5a-495a-812c-1467e0151b7f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schemas.microsoft.com/office/2006/metadata/properties"/>
    <ds:schemaRef ds:uri="http://purl.org/dc/elements/1.1/"/>
    <ds:schemaRef ds:uri="1f52db5f-8ce9-4ac3-98cb-a1cdd4cc72eb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4A9B928-7A1C-4D07-AB2D-46E31979F5F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5BB5F57-1625-445B-BFAB-D1E51145FAC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aefbdba-bc5a-495a-812c-1467e0151b7f"/>
    <ds:schemaRef ds:uri="1f52db5f-8ce9-4ac3-98cb-a1cdd4cc72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3069</TotalTime>
  <Words>131</Words>
  <Application>Microsoft Office PowerPoint</Application>
  <PresentationFormat>On-screen Show (4:3)</PresentationFormat>
  <Paragraphs>25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Gotham SSm A</vt:lpstr>
      <vt:lpstr>Clarity</vt:lpstr>
      <vt:lpstr>PowerPoint Presentation</vt:lpstr>
      <vt:lpstr>Agenda </vt:lpstr>
      <vt:lpstr>PowerPoint Presentation</vt:lpstr>
    </vt:vector>
  </TitlesOfParts>
  <Company>Comerica,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CSDP Membershipn Meeting</dc:title>
  <dc:creator>Therissa Allen</dc:creator>
  <cp:keywords>CSDP Agenda</cp:keywords>
  <cp:lastModifiedBy>Kenneth Doherty</cp:lastModifiedBy>
  <cp:revision>205</cp:revision>
  <cp:lastPrinted>2018-01-26T13:19:06Z</cp:lastPrinted>
  <dcterms:created xsi:type="dcterms:W3CDTF">2015-11-20T21:03:16Z</dcterms:created>
  <dcterms:modified xsi:type="dcterms:W3CDTF">2023-07-18T15:18:46Z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0x010100189198136F278542BFA0E755AF03233C</vt:lpwstr>
  </property>
  <property fmtid="{D5CDD505-2E9C-101B-9397-08002B2CF9AE}" pid="3" name="CIPP">
    <vt:lpwstr>4;#Public|b5d0ed35-0a1f-45aa-8040-0ef0a9166ad8</vt:lpwstr>
  </property>
  <property fmtid="{D5CDD505-2E9C-101B-9397-08002B2CF9AE}" pid="4" name="AuthorIds_UIVersion_1024">
    <vt:lpwstr>89</vt:lpwstr>
  </property>
  <property fmtid="{D5CDD505-2E9C-101B-9397-08002B2CF9AE}" pid="5" name="AuthorIds_UIVersion_1536">
    <vt:lpwstr>89</vt:lpwstr>
  </property>
  <property fmtid="{D5CDD505-2E9C-101B-9397-08002B2CF9AE}" pid="6" name="AuthorIds_UIVersion_2048">
    <vt:lpwstr>89</vt:lpwstr>
  </property>
  <property fmtid="{D5CDD505-2E9C-101B-9397-08002B2CF9AE}" pid="7" name="AuthorIds_UIVersion_2560">
    <vt:lpwstr>89</vt:lpwstr>
  </property>
  <property fmtid="{D5CDD505-2E9C-101B-9397-08002B2CF9AE}" pid="8" name="AuthorIds_UIVersion_3072">
    <vt:lpwstr>89</vt:lpwstr>
  </property>
  <property fmtid="{D5CDD505-2E9C-101B-9397-08002B2CF9AE}" pid="9" name="AuthorIds_UIVersion_3584">
    <vt:lpwstr>89</vt:lpwstr>
  </property>
  <property fmtid="{D5CDD505-2E9C-101B-9397-08002B2CF9AE}" pid="10" name="AuthorIds_UIVersion_4096">
    <vt:lpwstr>89</vt:lpwstr>
  </property>
  <property fmtid="{D5CDD505-2E9C-101B-9397-08002B2CF9AE}" pid="11" name="MediaServiceImageTags">
    <vt:lpwstr/>
  </property>
  <property fmtid="{D5CDD505-2E9C-101B-9397-08002B2CF9AE}" pid="12" name="MSIP_Label_0b4fcae5-2cac-4ba3-9c8d-7082413a70cd_Enabled">
    <vt:lpwstr>true</vt:lpwstr>
  </property>
  <property fmtid="{D5CDD505-2E9C-101B-9397-08002B2CF9AE}" pid="13" name="MSIP_Label_0b4fcae5-2cac-4ba3-9c8d-7082413a70cd_SetDate">
    <vt:lpwstr>2023-03-10T20:44:00Z</vt:lpwstr>
  </property>
  <property fmtid="{D5CDD505-2E9C-101B-9397-08002B2CF9AE}" pid="14" name="MSIP_Label_0b4fcae5-2cac-4ba3-9c8d-7082413a70cd_Method">
    <vt:lpwstr>Standard</vt:lpwstr>
  </property>
  <property fmtid="{D5CDD505-2E9C-101B-9397-08002B2CF9AE}" pid="15" name="MSIP_Label_0b4fcae5-2cac-4ba3-9c8d-7082413a70cd_Name">
    <vt:lpwstr>defa4170-0d19-0005-0004-bc88714345d2</vt:lpwstr>
  </property>
  <property fmtid="{D5CDD505-2E9C-101B-9397-08002B2CF9AE}" pid="16" name="MSIP_Label_0b4fcae5-2cac-4ba3-9c8d-7082413a70cd_SiteId">
    <vt:lpwstr>74034b62-4201-45af-ba22-78272b786e25</vt:lpwstr>
  </property>
  <property fmtid="{D5CDD505-2E9C-101B-9397-08002B2CF9AE}" pid="17" name="MSIP_Label_0b4fcae5-2cac-4ba3-9c8d-7082413a70cd_ActionId">
    <vt:lpwstr>23afd702-1d68-438b-8d6c-9fa59207e4e2</vt:lpwstr>
  </property>
  <property fmtid="{D5CDD505-2E9C-101B-9397-08002B2CF9AE}" pid="18" name="MSIP_Label_0b4fcae5-2cac-4ba3-9c8d-7082413a70cd_ContentBits">
    <vt:lpwstr>0</vt:lpwstr>
  </property>
</Properties>
</file>