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5"/>
  </p:sldMasterIdLst>
  <p:notesMasterIdLst>
    <p:notesMasterId r:id="rId8"/>
  </p:notesMasterIdLst>
  <p:sldIdLst>
    <p:sldId id="256" r:id="rId6"/>
    <p:sldId id="357" r:id="rId7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E14174-13CD-448E-A079-525C2C623CD9}" v="1" dt="2021-02-24T17:05:44.80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450" autoAdjust="0"/>
    <p:restoredTop sz="92178" autoAdjust="0"/>
  </p:normalViewPr>
  <p:slideViewPr>
    <p:cSldViewPr>
      <p:cViewPr varScale="1">
        <p:scale>
          <a:sx n="98" d="100"/>
          <a:sy n="98" d="100"/>
        </p:scale>
        <p:origin x="204" y="96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13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AE3D0F1-55C8-4360-819F-152DE881D0F5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FD6C927-B5A3-49B7-B79A-AA71A8459E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1075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E2344C7-F8E7-4A0C-B635-A8963ECF179E}" type="datetimeFigureOut">
              <a:rPr lang="en-US" smtClean="0"/>
              <a:t>3/25/2022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19213EA-9C2B-4626-9105-276855FBC44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848600" cy="1089025"/>
          </a:xfrm>
        </p:spPr>
        <p:txBody>
          <a:bodyPr/>
          <a:lstStyle/>
          <a:p>
            <a:r>
              <a:rPr lang="en-US" dirty="0"/>
              <a:t>CSDP </a:t>
            </a:r>
            <a:r>
              <a:rPr lang="en-US" sz="4800" dirty="0"/>
              <a:t>Annual</a:t>
            </a:r>
            <a:r>
              <a:rPr lang="en-US" dirty="0"/>
              <a:t> </a:t>
            </a:r>
            <a:r>
              <a:rPr lang="en-US" sz="4800" dirty="0"/>
              <a:t>Meeting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7620000" cy="3048000"/>
          </a:xfrm>
        </p:spPr>
        <p:txBody>
          <a:bodyPr>
            <a:normAutofit/>
          </a:bodyPr>
          <a:lstStyle/>
          <a:p>
            <a:endParaRPr lang="en-US" dirty="0"/>
          </a:p>
          <a:p>
            <a:endParaRPr lang="en-US" dirty="0"/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March 25, 2022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Hosted by:  Lynn Wilson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dirty="0"/>
              <a:t>	         Consumers Energy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60" y="381000"/>
            <a:ext cx="1285875" cy="1457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17484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685800"/>
          </a:xfrm>
        </p:spPr>
        <p:txBody>
          <a:bodyPr>
            <a:normAutofit fontScale="90000"/>
          </a:bodyPr>
          <a:lstStyle/>
          <a:p>
            <a:r>
              <a:rPr lang="en-US" dirty="0"/>
              <a:t>Agenda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51868" y="1574754"/>
            <a:ext cx="8229600" cy="4749846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8:30 a.m. – 9:00 a.m.  Networking </a:t>
            </a:r>
          </a:p>
          <a:p>
            <a:pPr>
              <a:lnSpc>
                <a:spcPct val="90000"/>
              </a:lnSpc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9:00 a.m. – 9:15 a.m.</a:t>
            </a:r>
          </a:p>
          <a:p>
            <a:pPr marL="911225" lvl="1" indent="-284163">
              <a:lnSpc>
                <a:spcPct val="90000"/>
              </a:lnSpc>
              <a:buFont typeface="Wingdings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Welcome &amp; Introductions – Brenda Marshall  </a:t>
            </a:r>
          </a:p>
          <a:p>
            <a:pPr marL="471487" indent="0">
              <a:lnSpc>
                <a:spcPct val="90000"/>
              </a:lnSpc>
              <a:buNone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9:15 a.m. – 9:45 a.m.</a:t>
            </a:r>
          </a:p>
          <a:p>
            <a:pPr marL="912813" indent="-285750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Fireside Chat with Consumers Energy, moderated by Lynn Wilson</a:t>
            </a: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90000"/>
              </a:lnSpc>
              <a:spcAft>
                <a:spcPts val="0"/>
              </a:spcAft>
              <a:buFont typeface="Wingdings" pitchFamily="2" charset="2"/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9:45 a.m. – 10:30 a.m.</a:t>
            </a:r>
          </a:p>
          <a:p>
            <a:pPr marL="914400" indent="-287338">
              <a:lnSpc>
                <a:spcPct val="90000"/>
              </a:lnSpc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Data, Metrics, &amp; Dashboards – Oh My! – Ade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Solaru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SupplierGATEWAY</a:t>
            </a:r>
            <a:endParaRPr lang="en-US" altLang="en-US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10:30 a.m. – 10:40 a.m.</a:t>
            </a:r>
          </a:p>
          <a:p>
            <a:pPr marL="917575" indent="-284163">
              <a:lnSpc>
                <a:spcPct val="90000"/>
              </a:lnSpc>
              <a:buFont typeface="Wingdings" pitchFamily="2" charset="2"/>
              <a:buChar char="Ø"/>
              <a:tabLst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Upcoming Events with </a:t>
            </a:r>
            <a:r>
              <a:rPr lang="en-US" altLang="en-US" sz="1600" dirty="0" err="1">
                <a:latin typeface="Arial" panose="020B0604020202020204" pitchFamily="34" charset="0"/>
                <a:cs typeface="Arial" panose="020B0604020202020204" pitchFamily="34" charset="0"/>
              </a:rPr>
              <a:t>BuyDetroit</a:t>
            </a: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 – Keyra Cokley</a:t>
            </a:r>
          </a:p>
          <a:p>
            <a:pPr marL="1373188" lvl="1" indent="-176213">
              <a:lnSpc>
                <a:spcPct val="90000"/>
              </a:lnSpc>
              <a:buFont typeface="Wingdings" pitchFamily="2" charset="2"/>
              <a:buChar char="§"/>
              <a:defRPr/>
            </a:pPr>
            <a:endParaRPr lang="en-US" alt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10:40 a.m. – 11:00 a.m.</a:t>
            </a:r>
          </a:p>
          <a:p>
            <a:pPr marL="914400" indent="-28733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Faces of CSDP </a:t>
            </a:r>
          </a:p>
          <a:p>
            <a:pPr marL="0" indent="0">
              <a:lnSpc>
                <a:spcPct val="90000"/>
              </a:lnSpc>
              <a:buNone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11:00 a.m.</a:t>
            </a:r>
          </a:p>
          <a:p>
            <a:pPr marL="914400" indent="-287338">
              <a:lnSpc>
                <a:spcPct val="90000"/>
              </a:lnSpc>
              <a:spcAft>
                <a:spcPts val="600"/>
              </a:spcAft>
              <a:buFont typeface="Wingdings" panose="05000000000000000000" pitchFamily="2" charset="2"/>
              <a:buChar char="Ø"/>
              <a:defRPr/>
            </a:pPr>
            <a:r>
              <a:rPr lang="en-US" altLang="en-US" sz="1600" dirty="0">
                <a:latin typeface="Arial" panose="020B0604020202020204" pitchFamily="34" charset="0"/>
                <a:cs typeface="Arial" panose="020B0604020202020204" pitchFamily="34" charset="0"/>
              </a:rPr>
              <a:t>Adjournment (CSDP Board of Directors Meeting Immediately Follows)</a:t>
            </a: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5800" y="5943600"/>
            <a:ext cx="642938" cy="728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53516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PersistId xmlns="2c19192a-207e-42a5-8932-4c57132924ad" xsi:nil="true"/>
    <_dlc_DocIdUrl xmlns="2c19192a-207e-42a5-8932-4c57132924ad">
      <Url xsi:nil="true"/>
      <Description xsi:nil="true"/>
    </_dlc_DocIdUrl>
    <_dlc_DocId xmlns="2c19192a-207e-42a5-8932-4c57132924ad" xsi:nil="true"/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EA423BBA7E5FC46975B4498ACD12116" ma:contentTypeVersion="25" ma:contentTypeDescription="Create a new document." ma:contentTypeScope="" ma:versionID="a7833cd2074d1017704545b645136c2e">
  <xsd:schema xmlns:xsd="http://www.w3.org/2001/XMLSchema" xmlns:xs="http://www.w3.org/2001/XMLSchema" xmlns:p="http://schemas.microsoft.com/office/2006/metadata/properties" xmlns:ns1="http://schemas.microsoft.com/sharepoint/v3" xmlns:ns3="2c19192a-207e-42a5-8932-4c57132924ad" xmlns:ns4="bf6b8c81-d8eb-415f-97ab-2e86568128b1" xmlns:ns5="97dbaf2f-ddfb-4e76-91da-92e5fd82a2b9" targetNamespace="http://schemas.microsoft.com/office/2006/metadata/properties" ma:root="true" ma:fieldsID="66d978e99752cb268237a8abb38e20dd" ns1:_="" ns3:_="" ns4:_="" ns5:_="">
    <xsd:import namespace="http://schemas.microsoft.com/sharepoint/v3"/>
    <xsd:import namespace="2c19192a-207e-42a5-8932-4c57132924ad"/>
    <xsd:import namespace="bf6b8c81-d8eb-415f-97ab-2e86568128b1"/>
    <xsd:import namespace="97dbaf2f-ddfb-4e76-91da-92e5fd82a2b9"/>
    <xsd:element name="properties">
      <xsd:complexType>
        <xsd:sequence>
          <xsd:element name="documentManagement">
            <xsd:complexType>
              <xsd:all>
                <xsd:element ref="ns3:_dlc_DocId" minOccurs="0"/>
                <xsd:element ref="ns3:_dlc_DocIdUrl" minOccurs="0"/>
                <xsd:element ref="ns3:_dlc_DocIdPersistId" minOccurs="0"/>
                <xsd:element ref="ns4:MediaServiceMetadata" minOccurs="0"/>
                <xsd:element ref="ns4:MediaServiceFastMetadata" minOccurs="0"/>
                <xsd:element ref="ns4:MediaServiceAutoTags" minOccurs="0"/>
                <xsd:element ref="ns4:MediaServiceOCR" minOccurs="0"/>
                <xsd:element ref="ns4:MediaServiceDateTaken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1:_ip_UnifiedCompliancePolicyProperties" minOccurs="0"/>
                <xsd:element ref="ns1:_ip_UnifiedCompliancePolicyUIAction" minOccurs="0"/>
                <xsd:element ref="ns4:MediaServiceAutoKeyPoints" minOccurs="0"/>
                <xsd:element ref="ns4:MediaServiceKeyPoints" minOccurs="0"/>
                <xsd:element ref="ns5:SharedWithUsers" minOccurs="0"/>
                <xsd:element ref="ns5:SharedWithDetails" minOccurs="0"/>
                <xsd:element ref="ns5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19" nillable="true" ma:displayName="Unified Compliance Policy Properties" ma:hidden="true" ma:internalName="_ip_UnifiedCompliancePolicyProperties">
      <xsd:simpleType>
        <xsd:restriction base="dms:Note"/>
      </xsd:simpleType>
    </xsd:element>
    <xsd:element name="_ip_UnifiedCompliancePolicyUIAction" ma:index="20" nillable="true" ma:displayName="Unified Compliance Policy UI Action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19192a-207e-42a5-8932-4c57132924ad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fals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fals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fals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6b8c81-d8eb-415f-97ab-2e86568128b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2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7dbaf2f-ddfb-4e76-91da-92e5fd82a2b9" elementFormDefault="qualified">
    <xsd:import namespace="http://schemas.microsoft.com/office/2006/documentManagement/types"/>
    <xsd:import namespace="http://schemas.microsoft.com/office/infopath/2007/PartnerControls"/>
    <xsd:element name="SharedWithUsers" ma:index="2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SharedContentType xmlns="Microsoft.SharePoint.Taxonomy.ContentTypeSync" SourceId="632683ab-2c16-4ad2-a98e-8bcfa9d530b3" ContentTypeId="0x0101" PreviousValue="false"/>
</file>

<file path=customXml/itemProps1.xml><?xml version="1.0" encoding="utf-8"?>
<ds:datastoreItem xmlns:ds="http://schemas.openxmlformats.org/officeDocument/2006/customXml" ds:itemID="{74A9B928-7A1C-4D07-AB2D-46E31979F5F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6BF161-9DE9-4D32-8E9B-77C1233C3040}">
  <ds:schemaRefs>
    <ds:schemaRef ds:uri="bf6b8c81-d8eb-415f-97ab-2e86568128b1"/>
    <ds:schemaRef ds:uri="http://purl.org/dc/elements/1.1/"/>
    <ds:schemaRef ds:uri="http://schemas.microsoft.com/office/2006/metadata/properties"/>
    <ds:schemaRef ds:uri="http://schemas.microsoft.com/sharepoint/v3"/>
    <ds:schemaRef ds:uri="http://purl.org/dc/terms/"/>
    <ds:schemaRef ds:uri="97dbaf2f-ddfb-4e76-91da-92e5fd82a2b9"/>
    <ds:schemaRef ds:uri="http://schemas.microsoft.com/office/infopath/2007/PartnerControls"/>
    <ds:schemaRef ds:uri="http://schemas.microsoft.com/office/2006/documentManagement/types"/>
    <ds:schemaRef ds:uri="http://schemas.openxmlformats.org/package/2006/metadata/core-properties"/>
    <ds:schemaRef ds:uri="2c19192a-207e-42a5-8932-4c57132924ad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EF35071-811B-4F0D-8415-0BD7EE4C787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2c19192a-207e-42a5-8932-4c57132924ad"/>
    <ds:schemaRef ds:uri="bf6b8c81-d8eb-415f-97ab-2e86568128b1"/>
    <ds:schemaRef ds:uri="97dbaf2f-ddfb-4e76-91da-92e5fd82a2b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4.xml><?xml version="1.0" encoding="utf-8"?>
<ds:datastoreItem xmlns:ds="http://schemas.openxmlformats.org/officeDocument/2006/customXml" ds:itemID="{8E256322-6326-438B-99C3-8AC6DD473304}">
  <ds:schemaRefs>
    <ds:schemaRef ds:uri="Microsoft.SharePoint.Taxonomy.ContentTypeSyn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1755</TotalTime>
  <Words>140</Words>
  <Application>Microsoft Office PowerPoint</Application>
  <PresentationFormat>On-screen Show (4:3)</PresentationFormat>
  <Paragraphs>25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Wingdings</vt:lpstr>
      <vt:lpstr>Clarity</vt:lpstr>
      <vt:lpstr>CSDP Annual Meeting</vt:lpstr>
      <vt:lpstr>Agenda</vt:lpstr>
    </vt:vector>
  </TitlesOfParts>
  <Company>Comerica,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CSDP Annual Meeting</dc:title>
  <dc:creator>Windows User</dc:creator>
  <cp:lastModifiedBy>Kenneth Doherty</cp:lastModifiedBy>
  <cp:revision>72</cp:revision>
  <cp:lastPrinted>2018-01-26T13:19:06Z</cp:lastPrinted>
  <dcterms:created xsi:type="dcterms:W3CDTF">2015-11-20T21:03:16Z</dcterms:created>
  <dcterms:modified xsi:type="dcterms:W3CDTF">2022-03-25T14:18:11Z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0x0101008EA423BBA7E5FC46975B4498ACD12116</vt:lpwstr>
  </property>
  <property fmtid="{D5CDD505-2E9C-101B-9397-08002B2CF9AE}" pid="3" name="CIPP">
    <vt:lpwstr>4;#Public|b5d0ed35-0a1f-45aa-8040-0ef0a9166ad8</vt:lpwstr>
  </property>
  <property fmtid="{D5CDD505-2E9C-101B-9397-08002B2CF9AE}" pid="4" name="AuthorIds_UIVersion_1024">
    <vt:lpwstr>89</vt:lpwstr>
  </property>
  <property fmtid="{D5CDD505-2E9C-101B-9397-08002B2CF9AE}" pid="5" name="AuthorIds_UIVersion_1536">
    <vt:lpwstr>89</vt:lpwstr>
  </property>
  <property fmtid="{D5CDD505-2E9C-101B-9397-08002B2CF9AE}" pid="6" name="AuthorIds_UIVersion_2048">
    <vt:lpwstr>89</vt:lpwstr>
  </property>
  <property fmtid="{D5CDD505-2E9C-101B-9397-08002B2CF9AE}" pid="7" name="AuthorIds_UIVersion_2560">
    <vt:lpwstr>89</vt:lpwstr>
  </property>
  <property fmtid="{D5CDD505-2E9C-101B-9397-08002B2CF9AE}" pid="8" name="AuthorIds_UIVersion_3072">
    <vt:lpwstr>89</vt:lpwstr>
  </property>
  <property fmtid="{D5CDD505-2E9C-101B-9397-08002B2CF9AE}" pid="9" name="AuthorIds_UIVersion_3584">
    <vt:lpwstr>89</vt:lpwstr>
  </property>
  <property fmtid="{D5CDD505-2E9C-101B-9397-08002B2CF9AE}" pid="10" name="AuthorIds_UIVersion_4096">
    <vt:lpwstr>89</vt:lpwstr>
  </property>
</Properties>
</file>