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5"/>
  </p:sldMasterIdLst>
  <p:notesMasterIdLst>
    <p:notesMasterId r:id="rId8"/>
  </p:notesMasterIdLst>
  <p:sldIdLst>
    <p:sldId id="256" r:id="rId6"/>
    <p:sldId id="357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50" autoAdjust="0"/>
    <p:restoredTop sz="92178" autoAdjust="0"/>
  </p:normalViewPr>
  <p:slideViewPr>
    <p:cSldViewPr>
      <p:cViewPr varScale="1">
        <p:scale>
          <a:sx n="110" d="100"/>
          <a:sy n="110" d="100"/>
        </p:scale>
        <p:origin x="145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8"/>
    </p:cViewPr>
  </p:sorterViewPr>
  <p:notesViewPr>
    <p:cSldViewPr>
      <p:cViewPr varScale="1">
        <p:scale>
          <a:sx n="83" d="100"/>
          <a:sy n="83" d="100"/>
        </p:scale>
        <p:origin x="381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AE3D0F1-55C8-4360-819F-152DE881D0F5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D6C927-B5A3-49B7-B79A-AA71A8459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0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E2344C7-F8E7-4A0C-B635-A8963ECF179E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848600" cy="1089025"/>
          </a:xfrm>
        </p:spPr>
        <p:txBody>
          <a:bodyPr/>
          <a:lstStyle/>
          <a:p>
            <a:r>
              <a:rPr lang="en-US" dirty="0"/>
              <a:t>CSDP </a:t>
            </a:r>
            <a:r>
              <a:rPr lang="en-US" sz="4800" dirty="0"/>
              <a:t>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20000" cy="30480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September 27, 2024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0" y="381000"/>
            <a:ext cx="128587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48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81663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8:30 a.m. – 9:00 a.m. - Networking </a:t>
            </a:r>
          </a:p>
          <a:p>
            <a:pPr>
              <a:lnSpc>
                <a:spcPct val="90000"/>
              </a:lnSpc>
              <a:defRPr/>
            </a:pP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9:00 a.m. – 9:05 a.m. 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Welcome &amp; Introductions – Teresa LeFevre</a:t>
            </a:r>
            <a:b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71487" indent="0">
              <a:lnSpc>
                <a:spcPct val="90000"/>
              </a:lnSpc>
              <a:buNone/>
              <a:defRPr/>
            </a:pP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9:05 a.m. – 9:35 a.m.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“Decarbonization and the Future of Energy”, Neil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Dreisig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CMS Energy</a:t>
            </a:r>
          </a:p>
          <a:p>
            <a:pPr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9:35 a.m. – 9:50 a.m.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Art McClellan, Lear – Internal Training for Supplier Diversity</a:t>
            </a:r>
          </a:p>
          <a:p>
            <a:pPr marL="917575" indent="-284163">
              <a:lnSpc>
                <a:spcPct val="90000"/>
              </a:lnSpc>
              <a:buFont typeface="Wingdings" pitchFamily="2" charset="2"/>
              <a:buChar char="Ø"/>
              <a:tabLst/>
              <a:defRPr/>
            </a:pP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tabLst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9:50 a.m. – 9:55 a.m.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R&amp;D - Supplier Diversity Professional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284163">
              <a:lnSpc>
                <a:spcPct val="90000"/>
              </a:lnSpc>
              <a:buSzPct val="100000"/>
              <a:buFont typeface="Wingdings" panose="05000000000000000000" pitchFamily="2" charset="2"/>
              <a:buChar char="Ø"/>
              <a:defRPr/>
            </a:pP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tabLst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9:55 a.m. – 10:05 a.m.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CSDP Networking Events</a:t>
            </a:r>
          </a:p>
          <a:p>
            <a:pPr lvl="3">
              <a:lnSpc>
                <a:spcPct val="90000"/>
              </a:lnSpc>
              <a:buSzPct val="100000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NMSDC National Conference (“2 Chairs &amp; a Tabletop” and Member Reception)</a:t>
            </a:r>
          </a:p>
          <a:p>
            <a:pPr lvl="3">
              <a:lnSpc>
                <a:spcPct val="90000"/>
              </a:lnSpc>
              <a:buSzPct val="100000"/>
              <a:defRPr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CSDP December Charity Event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10:05 a.m. – 10:10 a.m.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Faces of CSDP</a:t>
            </a:r>
          </a:p>
          <a:p>
            <a:pPr lvl="3">
              <a:lnSpc>
                <a:spcPct val="90000"/>
              </a:lnSpc>
              <a:defRPr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Walbridge - Kim Cunningham</a:t>
            </a:r>
          </a:p>
          <a:p>
            <a:pPr lvl="3">
              <a:lnSpc>
                <a:spcPct val="90000"/>
              </a:lnSpc>
              <a:defRPr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Central Piedmont Community College – Alecia Bracy</a:t>
            </a:r>
          </a:p>
          <a:p>
            <a:pPr marL="914400" indent="-287338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10:10 a.m. – 10:45 a.m.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Eric Glenn CSDP (President &amp; Secretary) Election</a:t>
            </a:r>
            <a:b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10:45 a.m. – 11:00 a.m.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Roundtable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11:00 a.m. Adjourn – Board meeting follows in 10 mins.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943600"/>
            <a:ext cx="642938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535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PersistId xmlns="2c19192a-207e-42a5-8932-4c57132924ad" xsi:nil="true"/>
    <_dlc_DocIdUrl xmlns="2c19192a-207e-42a5-8932-4c57132924ad">
      <Url xsi:nil="true"/>
      <Description xsi:nil="true"/>
    </_dlc_DocIdUrl>
    <_dlc_DocId xmlns="2c19192a-207e-42a5-8932-4c57132924ad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A423BBA7E5FC46975B4498ACD12116" ma:contentTypeVersion="25" ma:contentTypeDescription="Create a new document." ma:contentTypeScope="" ma:versionID="a7833cd2074d1017704545b645136c2e">
  <xsd:schema xmlns:xsd="http://www.w3.org/2001/XMLSchema" xmlns:xs="http://www.w3.org/2001/XMLSchema" xmlns:p="http://schemas.microsoft.com/office/2006/metadata/properties" xmlns:ns1="http://schemas.microsoft.com/sharepoint/v3" xmlns:ns3="2c19192a-207e-42a5-8932-4c57132924ad" xmlns:ns4="bf6b8c81-d8eb-415f-97ab-2e86568128b1" xmlns:ns5="97dbaf2f-ddfb-4e76-91da-92e5fd82a2b9" targetNamespace="http://schemas.microsoft.com/office/2006/metadata/properties" ma:root="true" ma:fieldsID="66d978e99752cb268237a8abb38e20dd" ns1:_="" ns3:_="" ns4:_="" ns5:_="">
    <xsd:import namespace="http://schemas.microsoft.com/sharepoint/v3"/>
    <xsd:import namespace="2c19192a-207e-42a5-8932-4c57132924ad"/>
    <xsd:import namespace="bf6b8c81-d8eb-415f-97ab-2e86568128b1"/>
    <xsd:import namespace="97dbaf2f-ddfb-4e76-91da-92e5fd82a2b9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1:_ip_UnifiedCompliancePolicyProperties" minOccurs="0"/>
                <xsd:element ref="ns1:_ip_UnifiedCompliancePolicyUIAction" minOccurs="0"/>
                <xsd:element ref="ns4:MediaServiceAutoKeyPoints" minOccurs="0"/>
                <xsd:element ref="ns4:MediaServiceKeyPoints" minOccurs="0"/>
                <xsd:element ref="ns5:SharedWithUsers" minOccurs="0"/>
                <xsd:element ref="ns5:SharedWithDetails" minOccurs="0"/>
                <xsd:element ref="ns5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19192a-207e-42a5-8932-4c57132924a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fals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fals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6b8c81-d8eb-415f-97ab-2e86568128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baf2f-ddfb-4e76-91da-92e5fd82a2b9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632683ab-2c16-4ad2-a98e-8bcfa9d530b3" ContentTypeId="0x0101" PreviousValue="fals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6BF161-9DE9-4D32-8E9B-77C1233C3040}">
  <ds:schemaRefs>
    <ds:schemaRef ds:uri="http://purl.org/dc/dcmitype/"/>
    <ds:schemaRef ds:uri="http://schemas.microsoft.com/office/infopath/2007/PartnerControls"/>
    <ds:schemaRef ds:uri="bf6b8c81-d8eb-415f-97ab-2e86568128b1"/>
    <ds:schemaRef ds:uri="http://purl.org/dc/elements/1.1/"/>
    <ds:schemaRef ds:uri="http://schemas.microsoft.com/office/2006/documentManagement/types"/>
    <ds:schemaRef ds:uri="http://schemas.microsoft.com/sharepoint/v3"/>
    <ds:schemaRef ds:uri="http://schemas.openxmlformats.org/package/2006/metadata/core-properties"/>
    <ds:schemaRef ds:uri="http://purl.org/dc/terms/"/>
    <ds:schemaRef ds:uri="97dbaf2f-ddfb-4e76-91da-92e5fd82a2b9"/>
    <ds:schemaRef ds:uri="2c19192a-207e-42a5-8932-4c57132924ad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EF35071-811B-4F0D-8415-0BD7EE4C78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c19192a-207e-42a5-8932-4c57132924ad"/>
    <ds:schemaRef ds:uri="bf6b8c81-d8eb-415f-97ab-2e86568128b1"/>
    <ds:schemaRef ds:uri="97dbaf2f-ddfb-4e76-91da-92e5fd82a2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E256322-6326-438B-99C3-8AC6DD473304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74A9B928-7A1C-4D07-AB2D-46E31979F5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3601</TotalTime>
  <Words>206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Clarity</vt:lpstr>
      <vt:lpstr>CSDP Meeting</vt:lpstr>
      <vt:lpstr>Agenda</vt:lpstr>
    </vt:vector>
  </TitlesOfParts>
  <Company>Comerica,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CSDP Annual Meeting</dc:title>
  <dc:creator>Windows User</dc:creator>
  <cp:keywords>csdp</cp:keywords>
  <cp:lastModifiedBy>LeFevre, Teresa W</cp:lastModifiedBy>
  <cp:revision>83</cp:revision>
  <cp:lastPrinted>2023-02-02T20:11:51Z</cp:lastPrinted>
  <dcterms:created xsi:type="dcterms:W3CDTF">2015-11-20T21:03:16Z</dcterms:created>
  <dcterms:modified xsi:type="dcterms:W3CDTF">2024-09-23T14:42:52Z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0x0101008EA423BBA7E5FC46975B4498ACD12116</vt:lpwstr>
  </property>
  <property fmtid="{D5CDD505-2E9C-101B-9397-08002B2CF9AE}" pid="3" name="CIPP">
    <vt:lpwstr>4;#Public|b5d0ed35-0a1f-45aa-8040-0ef0a9166ad8</vt:lpwstr>
  </property>
  <property fmtid="{D5CDD505-2E9C-101B-9397-08002B2CF9AE}" pid="4" name="AuthorIds_UIVersion_1024">
    <vt:lpwstr>89</vt:lpwstr>
  </property>
  <property fmtid="{D5CDD505-2E9C-101B-9397-08002B2CF9AE}" pid="5" name="AuthorIds_UIVersion_1536">
    <vt:lpwstr>89</vt:lpwstr>
  </property>
  <property fmtid="{D5CDD505-2E9C-101B-9397-08002B2CF9AE}" pid="6" name="AuthorIds_UIVersion_2048">
    <vt:lpwstr>89</vt:lpwstr>
  </property>
  <property fmtid="{D5CDD505-2E9C-101B-9397-08002B2CF9AE}" pid="7" name="AuthorIds_UIVersion_2560">
    <vt:lpwstr>89</vt:lpwstr>
  </property>
  <property fmtid="{D5CDD505-2E9C-101B-9397-08002B2CF9AE}" pid="8" name="AuthorIds_UIVersion_3072">
    <vt:lpwstr>89</vt:lpwstr>
  </property>
  <property fmtid="{D5CDD505-2E9C-101B-9397-08002B2CF9AE}" pid="9" name="AuthorIds_UIVersion_3584">
    <vt:lpwstr>89</vt:lpwstr>
  </property>
  <property fmtid="{D5CDD505-2E9C-101B-9397-08002B2CF9AE}" pid="10" name="AuthorIds_UIVersion_4096">
    <vt:lpwstr>89</vt:lpwstr>
  </property>
  <property fmtid="{D5CDD505-2E9C-101B-9397-08002B2CF9AE}" pid="11" name="MSIP_Label_e798273d-f5aa-46da-8e10-241f6dcd5f2d_Enabled">
    <vt:lpwstr>true</vt:lpwstr>
  </property>
  <property fmtid="{D5CDD505-2E9C-101B-9397-08002B2CF9AE}" pid="12" name="MSIP_Label_e798273d-f5aa-46da-8e10-241f6dcd5f2d_SetDate">
    <vt:lpwstr>2024-09-20T14:08:36Z</vt:lpwstr>
  </property>
  <property fmtid="{D5CDD505-2E9C-101B-9397-08002B2CF9AE}" pid="13" name="MSIP_Label_e798273d-f5aa-46da-8e10-241f6dcd5f2d_Method">
    <vt:lpwstr>Standard</vt:lpwstr>
  </property>
  <property fmtid="{D5CDD505-2E9C-101B-9397-08002B2CF9AE}" pid="14" name="MSIP_Label_e798273d-f5aa-46da-8e10-241f6dcd5f2d_Name">
    <vt:lpwstr>e798273d-f5aa-46da-8e10-241f6dcd5f2d</vt:lpwstr>
  </property>
  <property fmtid="{D5CDD505-2E9C-101B-9397-08002B2CF9AE}" pid="15" name="MSIP_Label_e798273d-f5aa-46da-8e10-241f6dcd5f2d_SiteId">
    <vt:lpwstr>c760270c-f3da-4cfa-9737-03808ef5579f</vt:lpwstr>
  </property>
  <property fmtid="{D5CDD505-2E9C-101B-9397-08002B2CF9AE}" pid="16" name="MSIP_Label_e798273d-f5aa-46da-8e10-241f6dcd5f2d_ActionId">
    <vt:lpwstr>6902e9c1-d435-4fc3-9839-7296a91e5c99</vt:lpwstr>
  </property>
  <property fmtid="{D5CDD505-2E9C-101B-9397-08002B2CF9AE}" pid="17" name="MSIP_Label_e798273d-f5aa-46da-8e10-241f6dcd5f2d_ContentBits">
    <vt:lpwstr>0</vt:lpwstr>
  </property>
  <property fmtid="{D5CDD505-2E9C-101B-9397-08002B2CF9AE}" pid="18" name="MSIP_Label_b86798d4-430a-491d-b6de-6880f2eea03d_Enabled">
    <vt:lpwstr>true</vt:lpwstr>
  </property>
  <property fmtid="{D5CDD505-2E9C-101B-9397-08002B2CF9AE}" pid="19" name="MSIP_Label_b86798d4-430a-491d-b6de-6880f2eea03d_SetDate">
    <vt:lpwstr>2024-09-21T01:56:01Z</vt:lpwstr>
  </property>
  <property fmtid="{D5CDD505-2E9C-101B-9397-08002B2CF9AE}" pid="20" name="MSIP_Label_b86798d4-430a-491d-b6de-6880f2eea03d_Method">
    <vt:lpwstr>Standard</vt:lpwstr>
  </property>
  <property fmtid="{D5CDD505-2E9C-101B-9397-08002B2CF9AE}" pid="21" name="MSIP_Label_b86798d4-430a-491d-b6de-6880f2eea03d_Name">
    <vt:lpwstr>Internal</vt:lpwstr>
  </property>
  <property fmtid="{D5CDD505-2E9C-101B-9397-08002B2CF9AE}" pid="22" name="MSIP_Label_b86798d4-430a-491d-b6de-6880f2eea03d_SiteId">
    <vt:lpwstr>74034b62-4201-45af-ba22-78272b786e25</vt:lpwstr>
  </property>
  <property fmtid="{D5CDD505-2E9C-101B-9397-08002B2CF9AE}" pid="23" name="MSIP_Label_b86798d4-430a-491d-b6de-6880f2eea03d_ActionId">
    <vt:lpwstr>97701cad-c184-4af4-a3d6-177f448249a7</vt:lpwstr>
  </property>
  <property fmtid="{D5CDD505-2E9C-101B-9397-08002B2CF9AE}" pid="24" name="MSIP_Label_b86798d4-430a-491d-b6de-6880f2eea03d_ContentBits">
    <vt:lpwstr>0</vt:lpwstr>
  </property>
</Properties>
</file>