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86384" autoAdjust="0"/>
  </p:normalViewPr>
  <p:slideViewPr>
    <p:cSldViewPr>
      <p:cViewPr>
        <p:scale>
          <a:sx n="79" d="100"/>
          <a:sy n="79" d="100"/>
        </p:scale>
        <p:origin x="-1373"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4D69792-660E-4FFB-B3D7-26113C27A33C}" type="datetimeFigureOut">
              <a:rPr lang="en-US" smtClean="0"/>
              <a:t>3/24/2017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C472F23-A9AF-4ED4-817B-9298051E86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69792-660E-4FFB-B3D7-26113C27A33C}"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69792-660E-4FFB-B3D7-26113C27A33C}"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69792-660E-4FFB-B3D7-26113C27A33C}"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69792-660E-4FFB-B3D7-26113C27A33C}"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4D69792-660E-4FFB-B3D7-26113C27A33C}"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72F23-A9AF-4ED4-817B-9298051E864E}"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D69792-660E-4FFB-B3D7-26113C27A33C}" type="datetimeFigureOut">
              <a:rPr lang="en-US" smtClean="0"/>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72F23-A9AF-4ED4-817B-9298051E864E}"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D69792-660E-4FFB-B3D7-26113C27A33C}" type="datetimeFigureOut">
              <a:rPr lang="en-US" smtClean="0"/>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69792-660E-4FFB-B3D7-26113C27A33C}" type="datetimeFigureOut">
              <a:rPr lang="en-US" smtClean="0"/>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72F23-A9AF-4ED4-817B-9298051E86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44D69792-660E-4FFB-B3D7-26113C27A33C}" type="datetimeFigureOut">
              <a:rPr lang="en-US" smtClean="0"/>
              <a:t>3/24/2017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C472F23-A9AF-4ED4-817B-9298051E86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44D69792-660E-4FFB-B3D7-26113C27A33C}" type="datetimeFigureOut">
              <a:rPr lang="en-US" smtClean="0"/>
              <a:t>3/24/2017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C472F23-A9AF-4ED4-817B-9298051E86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4D69792-660E-4FFB-B3D7-26113C27A33C}" type="datetimeFigureOut">
              <a:rPr lang="en-US" smtClean="0"/>
              <a:t>3/24/2017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C472F23-A9AF-4ED4-817B-9298051E86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Gary\AppData\Local\Microsoft\Windows\INetCache\IE\C5TTYM5N\graph[1].gif"/>
          <p:cNvPicPr>
            <a:picLocks noChangeAspect="1" noChangeArrowheads="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harpenSoften amount="-62000"/>
                    </a14:imgEffect>
                    <a14:imgEffect>
                      <a14:brightnessContrast bright="12000" contrast="-51000"/>
                    </a14:imgEffect>
                  </a14:imgLayer>
                </a14:imgProps>
              </a:ext>
              <a:ext uri="{28A0092B-C50C-407E-A947-70E740481C1C}">
                <a14:useLocalDpi xmlns:a14="http://schemas.microsoft.com/office/drawing/2010/main" val="0"/>
              </a:ext>
            </a:extLst>
          </a:blip>
          <a:srcRect/>
          <a:stretch>
            <a:fillRect/>
          </a:stretch>
        </p:blipFill>
        <p:spPr bwMode="auto">
          <a:xfrm>
            <a:off x="5559290" y="922744"/>
            <a:ext cx="2667000" cy="1742030"/>
          </a:xfrm>
          <a:prstGeom prst="rect">
            <a:avLst/>
          </a:prstGeom>
          <a:noFill/>
          <a:effectLst>
            <a:reflection stA="46000" endPos="65000" dist="50800" dir="5400000" sy="-100000" algn="bl" rotWithShape="0"/>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3674" y="914400"/>
            <a:ext cx="1076126" cy="1219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2743200" y="922745"/>
            <a:ext cx="2286001" cy="121126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Tuesday, May 2, 2017</a:t>
            </a:r>
          </a:p>
          <a:p>
            <a:pPr algn="ctr"/>
            <a:r>
              <a:rPr lang="en-US" sz="1400" b="1" dirty="0" smtClean="0">
                <a:solidFill>
                  <a:schemeClr val="tx1"/>
                </a:solidFill>
              </a:rPr>
              <a:t>9 – 11 am</a:t>
            </a:r>
          </a:p>
          <a:p>
            <a:pPr algn="ctr"/>
            <a:r>
              <a:rPr lang="en-US" sz="1400" b="1" dirty="0" err="1" smtClean="0">
                <a:solidFill>
                  <a:schemeClr val="tx1"/>
                </a:solidFill>
              </a:rPr>
              <a:t>Cobo</a:t>
            </a:r>
            <a:r>
              <a:rPr lang="en-US" sz="1400" b="1" dirty="0" smtClean="0">
                <a:solidFill>
                  <a:schemeClr val="tx1"/>
                </a:solidFill>
              </a:rPr>
              <a:t> Center</a:t>
            </a:r>
          </a:p>
          <a:p>
            <a:pPr algn="ctr"/>
            <a:r>
              <a:rPr lang="en-US" sz="1400" b="1" dirty="0" smtClean="0">
                <a:solidFill>
                  <a:schemeClr val="tx1"/>
                </a:solidFill>
              </a:rPr>
              <a:t>Room # TBD</a:t>
            </a:r>
            <a:endParaRPr lang="en-US" sz="1400" b="1" dirty="0">
              <a:solidFill>
                <a:schemeClr val="tx1"/>
              </a:solidFill>
            </a:endParaRPr>
          </a:p>
        </p:txBody>
      </p:sp>
      <p:sp>
        <p:nvSpPr>
          <p:cNvPr id="6" name="TextBox 5"/>
          <p:cNvSpPr txBox="1"/>
          <p:nvPr/>
        </p:nvSpPr>
        <p:spPr>
          <a:xfrm>
            <a:off x="1321869" y="2439887"/>
            <a:ext cx="5444990" cy="369332"/>
          </a:xfrm>
          <a:prstGeom prst="rect">
            <a:avLst/>
          </a:prstGeom>
          <a:noFill/>
        </p:spPr>
        <p:txBody>
          <a:bodyPr wrap="square" rtlCol="0">
            <a:spAutoFit/>
          </a:bodyPr>
          <a:lstStyle/>
          <a:p>
            <a:r>
              <a:rPr lang="en-US" b="1" dirty="0" smtClean="0"/>
              <a:t>CSDP</a:t>
            </a:r>
            <a:r>
              <a:rPr lang="en-US" dirty="0" smtClean="0"/>
              <a:t> </a:t>
            </a:r>
            <a:r>
              <a:rPr lang="en-US" dirty="0" smtClean="0"/>
              <a:t> is </a:t>
            </a:r>
            <a:r>
              <a:rPr lang="en-US" dirty="0" smtClean="0"/>
              <a:t>pleased to host</a:t>
            </a:r>
            <a:endParaRPr lang="en-US" dirty="0"/>
          </a:p>
        </p:txBody>
      </p:sp>
      <p:sp>
        <p:nvSpPr>
          <p:cNvPr id="7" name="TextBox 6"/>
          <p:cNvSpPr txBox="1"/>
          <p:nvPr/>
        </p:nvSpPr>
        <p:spPr>
          <a:xfrm>
            <a:off x="1533455" y="2819400"/>
            <a:ext cx="6315145" cy="861774"/>
          </a:xfrm>
          <a:prstGeom prst="rect">
            <a:avLst/>
          </a:prstGeom>
          <a:noFill/>
        </p:spPr>
        <p:txBody>
          <a:bodyPr wrap="square" rtlCol="0">
            <a:spAutoFit/>
          </a:bodyPr>
          <a:lstStyle/>
          <a:p>
            <a:r>
              <a:rPr lang="en-US" sz="2800" b="1" dirty="0" smtClean="0">
                <a:solidFill>
                  <a:schemeClr val="accent2">
                    <a:lumMod val="75000"/>
                  </a:schemeClr>
                </a:solidFill>
              </a:rPr>
              <a:t>	       	</a:t>
            </a:r>
            <a:r>
              <a:rPr lang="en-US" sz="3000" b="1" dirty="0" smtClean="0">
                <a:solidFill>
                  <a:schemeClr val="accent2">
                    <a:lumMod val="75000"/>
                  </a:schemeClr>
                </a:solidFill>
              </a:rPr>
              <a:t>Tammy </a:t>
            </a:r>
            <a:r>
              <a:rPr lang="en-US" sz="3000" b="1" dirty="0" smtClean="0">
                <a:solidFill>
                  <a:schemeClr val="accent2">
                    <a:lumMod val="75000"/>
                  </a:schemeClr>
                </a:solidFill>
              </a:rPr>
              <a:t>Hall </a:t>
            </a:r>
          </a:p>
          <a:p>
            <a:r>
              <a:rPr lang="en-US" dirty="0" smtClean="0">
                <a:solidFill>
                  <a:schemeClr val="accent2">
                    <a:lumMod val="75000"/>
                  </a:schemeClr>
                </a:solidFill>
              </a:rPr>
              <a:t>		Vice </a:t>
            </a:r>
            <a:r>
              <a:rPr lang="en-US" dirty="0" smtClean="0">
                <a:solidFill>
                  <a:schemeClr val="accent2">
                    <a:lumMod val="75000"/>
                  </a:schemeClr>
                </a:solidFill>
              </a:rPr>
              <a:t>President of Sales &amp; Customer </a:t>
            </a:r>
            <a:r>
              <a:rPr lang="en-US" dirty="0" smtClean="0">
                <a:solidFill>
                  <a:schemeClr val="accent2">
                    <a:lumMod val="75000"/>
                  </a:schemeClr>
                </a:solidFill>
              </a:rPr>
              <a:t>Success</a:t>
            </a:r>
            <a:endParaRPr lang="en-US" dirty="0">
              <a:solidFill>
                <a:schemeClr val="accent2">
                  <a:lumMod val="75000"/>
                </a:schemeClr>
              </a:solidFill>
            </a:endParaRPr>
          </a:p>
        </p:txBody>
      </p:sp>
      <p:sp>
        <p:nvSpPr>
          <p:cNvPr id="8" name="TextBox 7"/>
          <p:cNvSpPr txBox="1"/>
          <p:nvPr/>
        </p:nvSpPr>
        <p:spPr>
          <a:xfrm>
            <a:off x="1457255" y="5548774"/>
            <a:ext cx="6474594" cy="400110"/>
          </a:xfrm>
          <a:prstGeom prst="rect">
            <a:avLst/>
          </a:prstGeom>
          <a:noFill/>
        </p:spPr>
        <p:txBody>
          <a:bodyPr wrap="square" rtlCol="0">
            <a:spAutoFit/>
          </a:bodyPr>
          <a:lstStyle/>
          <a:p>
            <a:r>
              <a:rPr lang="en-US" sz="1000" dirty="0" smtClean="0"/>
              <a:t>Note: As this is during the week of the Michigan Minority Procurement Conference (MMPC) we recognize that many of our members will be setting up for the trade fair event so dress code is casual. </a:t>
            </a:r>
            <a:endParaRPr lang="en-US" sz="1000" dirty="0"/>
          </a:p>
        </p:txBody>
      </p:sp>
      <p:sp>
        <p:nvSpPr>
          <p:cNvPr id="9" name="TextBox 8"/>
          <p:cNvSpPr txBox="1"/>
          <p:nvPr/>
        </p:nvSpPr>
        <p:spPr>
          <a:xfrm>
            <a:off x="3815615" y="5958038"/>
            <a:ext cx="1564506" cy="215444"/>
          </a:xfrm>
          <a:prstGeom prst="rect">
            <a:avLst/>
          </a:prstGeom>
          <a:noFill/>
        </p:spPr>
        <p:txBody>
          <a:bodyPr wrap="square" rtlCol="0">
            <a:spAutoFit/>
          </a:bodyPr>
          <a:lstStyle/>
          <a:p>
            <a:pPr algn="ctr"/>
            <a:r>
              <a:rPr lang="en-US" sz="800" b="1" dirty="0" smtClean="0"/>
              <a:t>www.ncsdp.org</a:t>
            </a:r>
            <a:endParaRPr lang="en-US" sz="800" b="1" dirty="0"/>
          </a:p>
        </p:txBody>
      </p:sp>
      <p:sp>
        <p:nvSpPr>
          <p:cNvPr id="10" name="TextBox 9"/>
          <p:cNvSpPr txBox="1"/>
          <p:nvPr/>
        </p:nvSpPr>
        <p:spPr>
          <a:xfrm>
            <a:off x="1425340" y="3581400"/>
            <a:ext cx="6298131" cy="1477328"/>
          </a:xfrm>
          <a:prstGeom prst="rect">
            <a:avLst/>
          </a:prstGeom>
          <a:noFill/>
        </p:spPr>
        <p:txBody>
          <a:bodyPr wrap="square" rtlCol="0">
            <a:spAutoFit/>
          </a:bodyPr>
          <a:lstStyle/>
          <a:p>
            <a:r>
              <a:rPr lang="en-US" sz="1500" dirty="0" smtClean="0"/>
              <a:t>IMPLAN is a world leader in providing economic impact data and modeling to governments, universities, and public and private sector organizations for assessing the economic impacts of project decisions in all industry sectors.</a:t>
            </a:r>
          </a:p>
          <a:p>
            <a:endParaRPr lang="en-US" sz="1500" dirty="0" smtClean="0"/>
          </a:p>
          <a:p>
            <a:r>
              <a:rPr lang="en-US" sz="1500" dirty="0" smtClean="0"/>
              <a:t>They have developed a new automated process for </a:t>
            </a:r>
            <a:r>
              <a:rPr lang="en-US" sz="1500" u="sng" dirty="0" smtClean="0"/>
              <a:t>measuring the economic impact of an </a:t>
            </a:r>
            <a:r>
              <a:rPr lang="en-US" sz="1500" u="sng" dirty="0" smtClean="0"/>
              <a:t>organization’s </a:t>
            </a:r>
            <a:r>
              <a:rPr lang="en-US" sz="1500" u="sng" dirty="0" smtClean="0"/>
              <a:t>diverse spend.</a:t>
            </a:r>
            <a:endParaRPr lang="en-US" sz="1500" u="sng"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255" y="2819400"/>
            <a:ext cx="1890346"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86787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400</TotalTime>
  <Words>114</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Pushpin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CSDP Retreat 2016</dc:title>
  <dc:creator>Gary Martin</dc:creator>
  <cp:lastModifiedBy>Windows User</cp:lastModifiedBy>
  <cp:revision>47</cp:revision>
  <dcterms:created xsi:type="dcterms:W3CDTF">2016-03-19T19:36:22Z</dcterms:created>
  <dcterms:modified xsi:type="dcterms:W3CDTF">2017-03-24T17:31:02Z</dcterms:modified>
</cp:coreProperties>
</file>